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62928" autoAdjust="0"/>
  </p:normalViewPr>
  <p:slideViewPr>
    <p:cSldViewPr snapToGrid="0">
      <p:cViewPr>
        <p:scale>
          <a:sx n="70" d="100"/>
          <a:sy n="70" d="100"/>
        </p:scale>
        <p:origin x="20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docker-compose up -d</a:t>
            </a:r>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Go through Program</a:t>
            </a:r>
          </a:p>
          <a:p>
            <a:pPr marL="0" indent="0">
              <a:buFontTx/>
              <a:buNone/>
            </a:pPr>
            <a:r>
              <a:rPr lang="en-US"/>
              <a:t>Dedm</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Program</a:t>
            </a:r>
          </a:p>
          <a:p>
            <a:pPr marL="171450" indent="-171450">
              <a:buFontTx/>
              <a:buChar char="-"/>
            </a:pPr>
            <a:r>
              <a:rPr lang="en-US" dirty="0"/>
              <a:t>Show Cron</a:t>
            </a:r>
          </a:p>
          <a:p>
            <a:pPr marL="171450" indent="-171450">
              <a:buFontTx/>
              <a:buChar char="-"/>
            </a:pPr>
            <a:r>
              <a:rPr lang="en-US" dirty="0"/>
              <a:t>Dashboard showing history, recurring, enqueue jobs</a:t>
            </a:r>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10/20/2022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10/20/2022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and code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8ECF667-1C7B-4D38-A718-6CF283E93F77}"/>
              </a:ext>
            </a:extLst>
          </p:cNvPr>
          <p:cNvPicPr>
            <a:picLocks noChangeAspect="1"/>
          </p:cNvPicPr>
          <p:nvPr/>
        </p:nvPicPr>
        <p:blipFill>
          <a:blip r:embed="rId4"/>
          <a:stretch>
            <a:fillRect/>
          </a:stretch>
        </p:blipFill>
        <p:spPr>
          <a:xfrm>
            <a:off x="1712067" y="2866469"/>
            <a:ext cx="7961868" cy="3693261"/>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1800" dirty="0">
                <a:solidFill>
                  <a:schemeClr val="bg1"/>
                </a:solidFill>
                <a:latin typeface="+mn-lt"/>
              </a:rPr>
              <a:t>Contact: ssauber@leantechniques.com</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and code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and code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22349</TotalTime>
  <Words>2181</Words>
  <Application>Microsoft Office PowerPoint</Application>
  <PresentationFormat>Widescreen</PresentationFormat>
  <Paragraphs>305</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 Contact: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78</cp:revision>
  <dcterms:created xsi:type="dcterms:W3CDTF">2020-03-08T20:31:35Z</dcterms:created>
  <dcterms:modified xsi:type="dcterms:W3CDTF">2022-10-20T16:23:37Z</dcterms:modified>
</cp:coreProperties>
</file>