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7" r:id="rId2"/>
    <p:sldId id="285" r:id="rId3"/>
    <p:sldId id="326" r:id="rId4"/>
    <p:sldId id="369" r:id="rId5"/>
    <p:sldId id="327" r:id="rId6"/>
    <p:sldId id="328" r:id="rId7"/>
    <p:sldId id="370" r:id="rId8"/>
    <p:sldId id="371" r:id="rId9"/>
    <p:sldId id="372" r:id="rId10"/>
    <p:sldId id="373" r:id="rId11"/>
    <p:sldId id="374" r:id="rId12"/>
    <p:sldId id="345" r:id="rId13"/>
    <p:sldId id="375" r:id="rId14"/>
    <p:sldId id="376" r:id="rId15"/>
    <p:sldId id="377" r:id="rId16"/>
    <p:sldId id="378" r:id="rId17"/>
    <p:sldId id="379" r:id="rId18"/>
    <p:sldId id="368" r:id="rId19"/>
    <p:sldId id="266" r:id="rId20"/>
    <p:sldId id="33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8868" autoAdjust="0"/>
  </p:normalViewPr>
  <p:slideViewPr>
    <p:cSldViewPr snapToGrid="0">
      <p:cViewPr varScale="1">
        <p:scale>
          <a:sx n="60" d="100"/>
          <a:sy n="60" d="100"/>
        </p:scale>
        <p:origin x="57" y="4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195703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95816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Hub</a:t>
            </a:r>
          </a:p>
          <a:p>
            <a:r>
              <a:rPr lang="en-US" dirty="0"/>
              <a:t>docker pull</a:t>
            </a:r>
          </a:p>
          <a:p>
            <a:r>
              <a:rPr lang="en-US" dirty="0"/>
              <a:t>docker image ls</a:t>
            </a:r>
          </a:p>
          <a:p>
            <a:r>
              <a:rPr lang="en-US" dirty="0"/>
              <a:t>docker run</a:t>
            </a:r>
          </a:p>
          <a:p>
            <a:r>
              <a:rPr lang="en-US" dirty="0"/>
              <a:t>docker run -p</a:t>
            </a:r>
          </a:p>
          <a:p>
            <a:r>
              <a:rPr lang="en-US" dirty="0"/>
              <a:t>docker container ls</a:t>
            </a:r>
          </a:p>
          <a:p>
            <a:r>
              <a:rPr lang="en-US" dirty="0"/>
              <a:t>docker container ls –a</a:t>
            </a:r>
          </a:p>
          <a:p>
            <a:r>
              <a:rPr lang="en-US" dirty="0"/>
              <a:t>Docker run again</a:t>
            </a:r>
          </a:p>
          <a:p>
            <a:r>
              <a:rPr lang="en-US" dirty="0"/>
              <a:t>docker container ls</a:t>
            </a:r>
          </a:p>
          <a:p>
            <a:r>
              <a:rPr lang="en-US" dirty="0"/>
              <a:t>Docker stop</a:t>
            </a:r>
          </a:p>
          <a:p>
            <a:r>
              <a:rPr lang="en-US" dirty="0"/>
              <a:t>Docker-</a:t>
            </a:r>
            <a:r>
              <a:rPr lang="en-US" dirty="0" err="1"/>
              <a:t>compose.yml</a:t>
            </a:r>
            <a:endParaRPr lang="en-US" dirty="0"/>
          </a:p>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12</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945191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57991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70889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837140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3256009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3711912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32971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78562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12/12/2022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12/12/2022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Docker for</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Databases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and code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Containers?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“Works on my machine”</a:t>
            </a:r>
          </a:p>
          <a:p>
            <a:r>
              <a:rPr lang="en-US" dirty="0"/>
              <a:t>Isolated from each other and host machine</a:t>
            </a:r>
          </a:p>
          <a:p>
            <a:r>
              <a:rPr lang="en-US" dirty="0"/>
              <a:t>Repeatable</a:t>
            </a:r>
          </a:p>
          <a:p>
            <a:r>
              <a:rPr lang="en-US" dirty="0"/>
              <a:t>Fast to spin up</a:t>
            </a:r>
          </a:p>
          <a:p>
            <a:r>
              <a:rPr lang="en-US" dirty="0"/>
              <a:t>Easy to tear down</a:t>
            </a:r>
          </a:p>
          <a:p>
            <a:r>
              <a:rPr lang="en-US" dirty="0"/>
              <a:t>Multiple instances and versions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64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Container Registry</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Sharing images</a:t>
            </a:r>
          </a:p>
          <a:p>
            <a:r>
              <a:rPr lang="en-US" dirty="0"/>
              <a:t>Images tagged with versions (i.e. MSSQL 2022, 2019, specific CUs, </a:t>
            </a:r>
            <a:r>
              <a:rPr lang="en-US" dirty="0" err="1"/>
              <a:t>etc</a:t>
            </a:r>
            <a:r>
              <a:rPr lang="en-US" dirty="0"/>
              <a:t>)</a:t>
            </a:r>
          </a:p>
          <a:p>
            <a:r>
              <a:rPr lang="en-US" dirty="0"/>
              <a:t>Docker Hub is public example</a:t>
            </a:r>
          </a:p>
          <a:p>
            <a:r>
              <a:rPr lang="en-US" dirty="0"/>
              <a:t>Can have an internal one just for your company</a:t>
            </a:r>
          </a:p>
          <a:p>
            <a:r>
              <a:rPr lang="en-US" dirty="0"/>
              <a:t>Like NuGet or </a:t>
            </a:r>
            <a:r>
              <a:rPr lang="en-US" dirty="0" err="1"/>
              <a:t>npm</a:t>
            </a:r>
            <a:r>
              <a:rPr lang="en-US" dirty="0"/>
              <a:t> for sharing code but for Docker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894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3B504A-7022-1C76-2EEA-FF3BFB951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0" y="0"/>
            <a:ext cx="82915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794"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8800" dirty="0">
                <a:solidFill>
                  <a:schemeClr val="bg1"/>
                </a:solidFill>
                <a:latin typeface="+mn-lt"/>
              </a:rPr>
              <a:t>Demo</a:t>
            </a:r>
          </a:p>
        </p:txBody>
      </p:sp>
    </p:spTree>
    <p:extLst>
      <p:ext uri="{BB962C8B-B14F-4D97-AF65-F5344CB8AC3E}">
        <p14:creationId xmlns:p14="http://schemas.microsoft.com/office/powerpoint/2010/main" val="6533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DevOps Challenges With Databases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Development</a:t>
            </a:r>
          </a:p>
          <a:p>
            <a:r>
              <a:rPr lang="en-US" dirty="0"/>
              <a:t>CI</a:t>
            </a:r>
          </a:p>
          <a:p>
            <a:r>
              <a:rPr lang="en-US" dirty="0"/>
              <a:t>Isolated from other team members</a:t>
            </a:r>
          </a:p>
          <a:p>
            <a:r>
              <a:rPr lang="en-US" dirty="0"/>
              <a:t>Applying migrations</a:t>
            </a:r>
          </a:p>
          <a:p>
            <a:r>
              <a:rPr lang="en-US" dirty="0"/>
              <a:t>Version matching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11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Which of these does Docker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Development</a:t>
            </a:r>
          </a:p>
          <a:p>
            <a:r>
              <a:rPr lang="en-US" dirty="0"/>
              <a:t>CI</a:t>
            </a:r>
          </a:p>
          <a:p>
            <a:r>
              <a:rPr lang="en-US" dirty="0"/>
              <a:t>Isolated from other team members</a:t>
            </a:r>
          </a:p>
          <a:p>
            <a:r>
              <a:rPr lang="en-US" dirty="0"/>
              <a:t>Applying migrations</a:t>
            </a:r>
          </a:p>
          <a:p>
            <a:r>
              <a:rPr lang="en-US" dirty="0"/>
              <a:t>Version matching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58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Which of these does Docker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Development ✅</a:t>
            </a:r>
          </a:p>
          <a:p>
            <a:r>
              <a:rPr lang="en-US" dirty="0"/>
              <a:t>CI ✅</a:t>
            </a:r>
          </a:p>
          <a:p>
            <a:r>
              <a:rPr lang="en-US" dirty="0"/>
              <a:t>Isolated from other team members ✅</a:t>
            </a:r>
          </a:p>
          <a:p>
            <a:r>
              <a:rPr lang="en-US" dirty="0"/>
              <a:t>Applying migrations ✅</a:t>
            </a:r>
          </a:p>
          <a:p>
            <a:r>
              <a:rPr lang="en-US" dirty="0"/>
              <a:t>Version matching ✅</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57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b="1" u="sng" dirty="0">
                <a:solidFill>
                  <a:schemeClr val="bg1">
                    <a:lumMod val="65000"/>
                  </a:schemeClr>
                </a:solidFill>
              </a:rPr>
              <a:t>NOT</a:t>
            </a:r>
            <a:r>
              <a:rPr lang="en-US" dirty="0">
                <a:solidFill>
                  <a:schemeClr val="bg1">
                    <a:lumMod val="65000"/>
                  </a:schemeClr>
                </a:solidFill>
              </a:rPr>
              <a:t> Docker my DB?</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Non-local/CI environments</a:t>
            </a:r>
          </a:p>
          <a:p>
            <a:r>
              <a:rPr lang="en-US" dirty="0"/>
              <a:t>Definitely not for Production</a:t>
            </a:r>
          </a:p>
          <a:p>
            <a:pPr lvl="1"/>
            <a:r>
              <a:rPr lang="en-US" dirty="0"/>
              <a:t>Prefer PaaS over IaaS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575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Docker Adoption Progression</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Start using Docker with local dev</a:t>
            </a:r>
          </a:p>
          <a:p>
            <a:r>
              <a:rPr lang="en-US" dirty="0"/>
              <a:t>Start use Docker in CI for tests</a:t>
            </a:r>
          </a:p>
          <a:p>
            <a:r>
              <a:rPr lang="en-US" dirty="0"/>
              <a:t>Start publishing Docker images with your schema</a:t>
            </a:r>
          </a:p>
          <a:p>
            <a:r>
              <a:rPr lang="en-US" dirty="0"/>
              <a:t>Start including common datasets with your schema</a:t>
            </a:r>
          </a:p>
          <a:p>
            <a:r>
              <a:rPr lang="en-US" dirty="0"/>
              <a:t>Consider thinking about backing up Production nightly and publishing a Docker image with the schema and data (after sanitizing)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1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Overview of what Docker is</a:t>
            </a:r>
          </a:p>
          <a:p>
            <a:r>
              <a:rPr lang="en-US" dirty="0"/>
              <a:t>Where Docker fits (Local + CI) and where it doesn’t (Production)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21999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People completely new to Docker</a:t>
            </a:r>
          </a:p>
          <a:p>
            <a:r>
              <a:rPr lang="en-US" dirty="0">
                <a:ea typeface="Open Sans" panose="020B0606030504020204" pitchFamily="34" charset="0"/>
                <a:cs typeface="Open Sans" panose="020B0606030504020204" pitchFamily="34" charset="0"/>
              </a:rPr>
              <a:t>Developers/DBAs not sure how Docker fits in with databases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1819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Docker?</a:t>
            </a:r>
          </a:p>
          <a:p>
            <a:r>
              <a:rPr lang="en-US" dirty="0"/>
              <a:t>Why Docker?</a:t>
            </a:r>
          </a:p>
          <a:p>
            <a:r>
              <a:rPr lang="en-US" dirty="0"/>
              <a:t>How does it work?</a:t>
            </a:r>
          </a:p>
          <a:p>
            <a:r>
              <a:rPr lang="en-US" dirty="0"/>
              <a:t>Demo</a:t>
            </a:r>
          </a:p>
          <a:p>
            <a:r>
              <a:rPr lang="en-US" dirty="0"/>
              <a:t>Docker + Databases = 😍</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Understand what Docker is</a:t>
            </a:r>
          </a:p>
          <a:p>
            <a:r>
              <a:rPr lang="en-US" dirty="0"/>
              <a:t>Understand when to use and when not to use Docker with your DB</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Built pipelines for dozens of databases</a:t>
            </a:r>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Docker?</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Tools to allow you to run applications in an isolated environment called containers (agnostic to Docker)</a:t>
            </a:r>
          </a:p>
          <a:p>
            <a:r>
              <a:rPr lang="en-US" dirty="0"/>
              <a:t>Backed by Docker Inc.</a:t>
            </a:r>
          </a:p>
          <a:p>
            <a:r>
              <a:rPr lang="en-US" dirty="0"/>
              <a:t>Synonymous with containers, like Kleenex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image?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Immutable file with instructions for how to create a container</a:t>
            </a:r>
          </a:p>
          <a:p>
            <a:r>
              <a:rPr lang="en-US" dirty="0"/>
              <a:t>Made up of layers</a:t>
            </a:r>
          </a:p>
          <a:p>
            <a:r>
              <a:rPr lang="en-US" dirty="0"/>
              <a:t>Starts with an OS</a:t>
            </a:r>
          </a:p>
          <a:p>
            <a:r>
              <a:rPr lang="en-US" dirty="0"/>
              <a:t>Install any software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22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container?</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Runnable instance of an image</a:t>
            </a:r>
          </a:p>
          <a:p>
            <a:r>
              <a:rPr lang="en-US" dirty="0"/>
              <a:t>Liked a self-contained VM</a:t>
            </a:r>
          </a:p>
          <a:p>
            <a:r>
              <a:rPr lang="en-US" dirty="0"/>
              <a:t>Isolated from other containers</a:t>
            </a:r>
          </a:p>
          <a:p>
            <a:r>
              <a:rPr lang="en-US" dirty="0"/>
              <a:t>Can run multiple containers from the same image (i.e. multiple 2019 MSSQL containers)</a:t>
            </a:r>
          </a:p>
          <a:p>
            <a:r>
              <a:rPr lang="en-US" dirty="0"/>
              <a:t>Or from other images (i.e. 2019 MSSQL, 2017 MSSQL, </a:t>
            </a:r>
            <a:r>
              <a:rPr lang="en-US" dirty="0" err="1"/>
              <a:t>etc</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97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Containers vs Virtual Machines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descr="Containers may be isolated but share OS and occasionally share bins and libraries.">
            <a:extLst>
              <a:ext uri="{FF2B5EF4-FFF2-40B4-BE49-F238E27FC236}">
                <a16:creationId xmlns:a16="http://schemas.microsoft.com/office/drawing/2014/main" id="{301B60E1-5A62-55B2-1917-D73192D5C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1762787"/>
            <a:ext cx="8940069" cy="452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90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23601</TotalTime>
  <Words>658</Words>
  <Application>Microsoft Office PowerPoint</Application>
  <PresentationFormat>Widescreen</PresentationFormat>
  <Paragraphs>145</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Docker for Databases</vt:lpstr>
      <vt:lpstr>Audience</vt:lpstr>
      <vt:lpstr>Agenda</vt:lpstr>
      <vt:lpstr>Goals</vt:lpstr>
      <vt:lpstr>Who am I? </vt:lpstr>
      <vt:lpstr>What is Docker?</vt:lpstr>
      <vt:lpstr>What is an image?</vt:lpstr>
      <vt:lpstr>What is a container?</vt:lpstr>
      <vt:lpstr>Containers vs Virtual Machines</vt:lpstr>
      <vt:lpstr>Why Containers?</vt:lpstr>
      <vt:lpstr>Container Registry</vt:lpstr>
      <vt:lpstr>Demo</vt:lpstr>
      <vt:lpstr>DevOps Challenges With Databases</vt:lpstr>
      <vt:lpstr>Which of these does Docker solve?</vt:lpstr>
      <vt:lpstr>Which of these does Docker solve?</vt:lpstr>
      <vt:lpstr>When do I NOT Docker my DB?</vt:lpstr>
      <vt:lpstr>Docker Adoption Progression</vt:lpstr>
      <vt:lpstr>Takeaways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92</cp:revision>
  <dcterms:created xsi:type="dcterms:W3CDTF">2020-03-08T20:31:35Z</dcterms:created>
  <dcterms:modified xsi:type="dcterms:W3CDTF">2022-12-12T16:06:22Z</dcterms:modified>
</cp:coreProperties>
</file>