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10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4/1/2021</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4/1/2021</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698C95C-CF38-48AF-B7F4-85655B5DA914}"/>
              </a:ext>
            </a:extLst>
          </p:cNvPr>
          <p:cNvPicPr>
            <a:picLocks noChangeAspect="1"/>
          </p:cNvPicPr>
          <p:nvPr/>
        </p:nvPicPr>
        <p:blipFill>
          <a:blip r:embed="rId4"/>
          <a:stretch>
            <a:fillRect/>
          </a:stretch>
        </p:blipFill>
        <p:spPr>
          <a:xfrm>
            <a:off x="1627171" y="3328267"/>
            <a:ext cx="7466667" cy="2857143"/>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18302</TotalTime>
  <Words>2137</Words>
  <Application>Microsoft Office PowerPoint</Application>
  <PresentationFormat>Widescreen</PresentationFormat>
  <Paragraphs>304</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54</cp:revision>
  <dcterms:created xsi:type="dcterms:W3CDTF">2020-03-08T20:31:35Z</dcterms:created>
  <dcterms:modified xsi:type="dcterms:W3CDTF">2021-04-01T21:51:02Z</dcterms:modified>
</cp:coreProperties>
</file>