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35" r:id="rId2"/>
    <p:sldId id="261" r:id="rId3"/>
    <p:sldId id="257" r:id="rId4"/>
    <p:sldId id="258" r:id="rId5"/>
    <p:sldId id="450" r:id="rId6"/>
    <p:sldId id="452" r:id="rId7"/>
    <p:sldId id="438" r:id="rId8"/>
    <p:sldId id="451" r:id="rId9"/>
    <p:sldId id="453" r:id="rId10"/>
    <p:sldId id="289" r:id="rId11"/>
    <p:sldId id="33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9B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4" autoAdjust="0"/>
    <p:restoredTop sz="74732" autoAdjust="0"/>
  </p:normalViewPr>
  <p:slideViewPr>
    <p:cSldViewPr snapToGrid="0">
      <p:cViewPr varScale="1">
        <p:scale>
          <a:sx n="87" d="100"/>
          <a:sy n="87" d="100"/>
        </p:scale>
        <p:origin x="867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F7EA3-33E8-41F9-A2D9-1BD1195F566C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0B40F-318B-49BF-BDF4-772F10272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08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17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0B40F-318B-49BF-BDF4-772F102726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27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0B40F-318B-49BF-BDF4-772F102726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19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0B40F-318B-49BF-BDF4-772F102726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50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0B40F-318B-49BF-BDF4-772F102726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50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0B40F-318B-49BF-BDF4-772F102726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41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09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0B40F-318B-49BF-BDF4-772F102726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0B40F-318B-49BF-BDF4-772F102726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85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3536-BF8D-4E60-9AF3-BAA5E309AD08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EDB0-A1B9-48A6-8293-A7587B553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0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3536-BF8D-4E60-9AF3-BAA5E309AD08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EDB0-A1B9-48A6-8293-A7587B553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5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3536-BF8D-4E60-9AF3-BAA5E309AD08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EDB0-A1B9-48A6-8293-A7587B553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7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3536-BF8D-4E60-9AF3-BAA5E309AD08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EDB0-A1B9-48A6-8293-A7587B553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9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3536-BF8D-4E60-9AF3-BAA5E309AD08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EDB0-A1B9-48A6-8293-A7587B553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6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3536-BF8D-4E60-9AF3-BAA5E309AD08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EDB0-A1B9-48A6-8293-A7587B553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2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3536-BF8D-4E60-9AF3-BAA5E309AD08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EDB0-A1B9-48A6-8293-A7587B553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99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3536-BF8D-4E60-9AF3-BAA5E309AD08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EDB0-A1B9-48A6-8293-A7587B553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3536-BF8D-4E60-9AF3-BAA5E309AD08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EDB0-A1B9-48A6-8293-A7587B553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7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3536-BF8D-4E60-9AF3-BAA5E309AD08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EDB0-A1B9-48A6-8293-A7587B553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3536-BF8D-4E60-9AF3-BAA5E309AD08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EDB0-A1B9-48A6-8293-A7587B553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3536-BF8D-4E60-9AF3-BAA5E309AD08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0EDB0-A1B9-48A6-8293-A7587B553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3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techniques.com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hyperlink" Target="http://www.scottsauber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90" y="1237451"/>
            <a:ext cx="12192000" cy="3591826"/>
          </a:xfrm>
        </p:spPr>
        <p:txBody>
          <a:bodyPr>
            <a:normAutofit/>
          </a:bodyPr>
          <a:lstStyle/>
          <a:p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Give it a REST</a:t>
            </a:r>
            <a:b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and try </a:t>
            </a:r>
            <a:r>
              <a:rPr lang="en-US" sz="7700" b="1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GraphQL</a:t>
            </a:r>
            <a:endParaRPr lang="en-US" sz="77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38EF936-BB12-46CA-86F7-049CEBB8D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85" y="3632271"/>
            <a:ext cx="12192000" cy="3371040"/>
          </a:xfrm>
        </p:spPr>
        <p:txBody>
          <a:bodyPr>
            <a:normAutofit lnSpcReduction="10000"/>
          </a:bodyPr>
          <a:lstStyle/>
          <a:p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b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F464C5-3076-4402-9791-59D524AC8DC8}"/>
              </a:ext>
            </a:extLst>
          </p:cNvPr>
          <p:cNvGrpSpPr/>
          <p:nvPr/>
        </p:nvGrpSpPr>
        <p:grpSpPr>
          <a:xfrm>
            <a:off x="10158636" y="6320767"/>
            <a:ext cx="2106544" cy="474323"/>
            <a:chOff x="9994831" y="6185410"/>
            <a:chExt cx="2106544" cy="474323"/>
          </a:xfrm>
        </p:grpSpPr>
        <p:pic>
          <p:nvPicPr>
            <p:cNvPr id="6" name="Picture 2" descr="Image result for twitter logo">
              <a:extLst>
                <a:ext uri="{FF2B5EF4-FFF2-40B4-BE49-F238E27FC236}">
                  <a16:creationId xmlns:a16="http://schemas.microsoft.com/office/drawing/2014/main" id="{BF5CBA11-98FF-4FEC-A8EF-50E5FADF0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9B9DABC1-AB03-4BB4-80DE-95414137804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2" descr="Image result for twitter logo">
              <a:extLst>
                <a:ext uri="{FF2B5EF4-FFF2-40B4-BE49-F238E27FC236}">
                  <a16:creationId xmlns:a16="http://schemas.microsoft.com/office/drawing/2014/main" id="{9312450C-A15A-4CF9-8CFC-DDCA027CB8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486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with REST</a:t>
            </a:r>
          </a:p>
          <a:p>
            <a:r>
              <a:rPr lang="en-US" dirty="0"/>
              <a:t>What problems </a:t>
            </a:r>
            <a:r>
              <a:rPr lang="en-US" dirty="0" err="1"/>
              <a:t>GraphQL</a:t>
            </a:r>
            <a:r>
              <a:rPr lang="en-US" dirty="0"/>
              <a:t> solves</a:t>
            </a:r>
          </a:p>
          <a:p>
            <a:r>
              <a:rPr lang="en-US" dirty="0"/>
              <a:t>Evaluate </a:t>
            </a:r>
            <a:r>
              <a:rPr lang="en-US" dirty="0" err="1"/>
              <a:t>GraphQL</a:t>
            </a:r>
            <a:r>
              <a:rPr lang="en-US" dirty="0"/>
              <a:t> in the future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C37CBAD-C3A3-44EF-B354-BEA79934AA6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87659FB-E0FE-440F-8A6E-ABDC7ECA19A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2E7148-535D-4577-ABAD-E7DEE6A8A93C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2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630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Thanks!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381A94-E835-401F-8754-98A5CE4F653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1FEE5B04-A7D7-426F-94EB-E84743F35CA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7BD344-A325-4101-B1B8-02978970E4E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2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FD62362D-55B2-4103-A7AF-54CC41B415B4}"/>
              </a:ext>
            </a:extLst>
          </p:cNvPr>
          <p:cNvSpPr txBox="1">
            <a:spLocks/>
          </p:cNvSpPr>
          <p:nvPr/>
        </p:nvSpPr>
        <p:spPr>
          <a:xfrm>
            <a:off x="90625" y="3418380"/>
            <a:ext cx="12192000" cy="337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</p:spTree>
    <p:extLst>
      <p:ext uri="{BB962C8B-B14F-4D97-AF65-F5344CB8AC3E}">
        <p14:creationId xmlns:p14="http://schemas.microsoft.com/office/powerpoint/2010/main" val="1819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Audience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a brief overview of </a:t>
            </a:r>
            <a:r>
              <a:rPr lang="en-US" dirty="0" err="1"/>
              <a:t>GraphQL</a:t>
            </a:r>
            <a:endParaRPr lang="en-US" dirty="0"/>
          </a:p>
          <a:p>
            <a:r>
              <a:rPr lang="en-US" dirty="0"/>
              <a:t>Spark some curiosity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1973EC-BB63-464C-94F4-12B3057D904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96D5F31F-FF14-46E0-ADB1-B1AAE9AA14F6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B669BD-6BE7-4687-B0BD-7D100828956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941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715"/>
          </a:xfrm>
        </p:spPr>
        <p:txBody>
          <a:bodyPr>
            <a:normAutofit/>
          </a:bodyPr>
          <a:lstStyle/>
          <a:p>
            <a:r>
              <a:rPr lang="en-US" dirty="0"/>
              <a:t>Director of Engineering at </a:t>
            </a:r>
            <a:r>
              <a:rPr lang="en-US" dirty="0">
                <a:hlinkClick r:id="rId3"/>
              </a:rPr>
              <a:t>Lean </a:t>
            </a:r>
            <a:r>
              <a:rPr lang="en-US" dirty="0" err="1">
                <a:hlinkClick r:id="rId3"/>
              </a:rPr>
              <a:t>TECHniques</a:t>
            </a:r>
            <a:endParaRPr lang="en-US" dirty="0"/>
          </a:p>
          <a:p>
            <a:r>
              <a:rPr lang="en-US" dirty="0"/>
              <a:t>Co-organizer of Iowa .NET User Group</a:t>
            </a:r>
          </a:p>
          <a:p>
            <a:r>
              <a:rPr lang="en-US" dirty="0"/>
              <a:t>Blog at </a:t>
            </a:r>
            <a:r>
              <a:rPr lang="en-US" dirty="0">
                <a:hlinkClick r:id="rId4"/>
              </a:rPr>
              <a:t>scottsauber.com</a:t>
            </a:r>
            <a:endParaRPr lang="en-US" dirty="0"/>
          </a:p>
          <a:p>
            <a:r>
              <a:rPr lang="en-US" dirty="0"/>
              <a:t>Have used </a:t>
            </a:r>
            <a:r>
              <a:rPr lang="en-US" dirty="0" err="1"/>
              <a:t>GraphQL</a:t>
            </a:r>
            <a:r>
              <a:rPr lang="en-US" dirty="0"/>
              <a:t> at places like startups to</a:t>
            </a:r>
            <a:br>
              <a:rPr lang="en-US" dirty="0"/>
            </a:br>
            <a:r>
              <a:rPr lang="en-US" dirty="0"/>
              <a:t>Fortune 100 companies</a:t>
            </a:r>
          </a:p>
        </p:txBody>
      </p:sp>
      <p:pic>
        <p:nvPicPr>
          <p:cNvPr id="4" name="Picture 2" descr="LeanTECHniques Logo">
            <a:extLst>
              <a:ext uri="{FF2B5EF4-FFF2-40B4-BE49-F238E27FC236}">
                <a16:creationId xmlns:a16="http://schemas.microsoft.com/office/drawing/2014/main" id="{6B343164-22E9-4C85-8C9F-6D119A7A6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883" y="1698863"/>
            <a:ext cx="2893896" cy="77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B409787-432B-47DE-95CC-23766DFFF6E8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90C64E98-BAB5-4D64-8B0E-CA5287167412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6BD0A82-F5D6-44FF-8E4A-800AB63E720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6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>
            <a:extLst>
              <a:ext uri="{FF2B5EF4-FFF2-40B4-BE49-F238E27FC236}">
                <a16:creationId xmlns:a16="http://schemas.microsoft.com/office/drawing/2014/main" id="{EE823D29-F774-4060-956C-9FEC9AFCF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0000">
            <a:off x="8160002" y="2751838"/>
            <a:ext cx="2744259" cy="168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4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AD8D8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AD8D8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AD8D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AD8D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880"/>
            <a:ext cx="10679482" cy="5117720"/>
          </a:xfrm>
        </p:spPr>
        <p:txBody>
          <a:bodyPr>
            <a:normAutofit/>
          </a:bodyPr>
          <a:lstStyle/>
          <a:p>
            <a:r>
              <a:rPr lang="en-US" dirty="0"/>
              <a:t>What’s wrong with REST?</a:t>
            </a:r>
          </a:p>
          <a:p>
            <a:r>
              <a:rPr lang="en-US" dirty="0"/>
              <a:t>What is </a:t>
            </a:r>
            <a:r>
              <a:rPr lang="en-US" dirty="0" err="1"/>
              <a:t>GraphQL</a:t>
            </a:r>
            <a:r>
              <a:rPr lang="en-US" dirty="0"/>
              <a:t>?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Benefits</a:t>
            </a:r>
          </a:p>
          <a:p>
            <a:r>
              <a:rPr lang="en-US" dirty="0"/>
              <a:t>How it works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DBF777-79DB-43C5-8587-E5FD282CD8E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D5F7AFB-FFF6-461B-95E4-FE70F9FE34F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AAB5CD-27B1-4CCE-BC85-D3E6968594B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962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Problems with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880"/>
            <a:ext cx="10679482" cy="5117720"/>
          </a:xfrm>
        </p:spPr>
        <p:txBody>
          <a:bodyPr>
            <a:normAutofit/>
          </a:bodyPr>
          <a:lstStyle/>
          <a:p>
            <a:r>
              <a:rPr lang="en-US" dirty="0"/>
              <a:t>Traditionally noun focused</a:t>
            </a:r>
          </a:p>
          <a:p>
            <a:r>
              <a:rPr lang="en-US" dirty="0"/>
              <a:t>Over fetching</a:t>
            </a:r>
          </a:p>
          <a:p>
            <a:r>
              <a:rPr lang="en-US" dirty="0"/>
              <a:t>Under fetching</a:t>
            </a:r>
          </a:p>
          <a:p>
            <a:r>
              <a:rPr lang="en-US" dirty="0"/>
              <a:t>Every REST API is different</a:t>
            </a:r>
          </a:p>
          <a:p>
            <a:r>
              <a:rPr lang="en-US" dirty="0"/>
              <a:t>It’s not a spec</a:t>
            </a:r>
          </a:p>
          <a:p>
            <a:pPr lvl="1"/>
            <a:r>
              <a:rPr lang="en-US" dirty="0"/>
              <a:t>What verbs do you use</a:t>
            </a:r>
          </a:p>
          <a:p>
            <a:pPr lvl="1"/>
            <a:r>
              <a:rPr lang="en-US" dirty="0"/>
              <a:t>How do your responses look</a:t>
            </a:r>
          </a:p>
          <a:p>
            <a:pPr lvl="1"/>
            <a:r>
              <a:rPr lang="en-US" dirty="0"/>
              <a:t>What status codes do you use and when</a:t>
            </a:r>
          </a:p>
          <a:p>
            <a:r>
              <a:rPr lang="en-US" dirty="0"/>
              <a:t>2 Phased Commit problem</a:t>
            </a:r>
          </a:p>
          <a:p>
            <a:pPr lvl="1"/>
            <a:r>
              <a:rPr lang="en-US" dirty="0"/>
              <a:t>Admittedly this is less a REST problem an more a misunderstanding of REST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DBF777-79DB-43C5-8587-E5FD282CD8E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D5F7AFB-FFF6-461B-95E4-FE70F9FE34F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AAB5CD-27B1-4CCE-BC85-D3E6968594B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80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GraphQL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679482" cy="5014912"/>
          </a:xfrm>
        </p:spPr>
        <p:txBody>
          <a:bodyPr>
            <a:normAutofit/>
          </a:bodyPr>
          <a:lstStyle/>
          <a:p>
            <a:r>
              <a:rPr lang="en-US" dirty="0"/>
              <a:t>Created by Facebook</a:t>
            </a:r>
          </a:p>
          <a:p>
            <a:r>
              <a:rPr lang="en-US" dirty="0"/>
              <a:t>An API Spec that provides…</a:t>
            </a:r>
          </a:p>
          <a:p>
            <a:pPr lvl="1"/>
            <a:r>
              <a:rPr lang="en-US" dirty="0"/>
              <a:t>Query language for APIs</a:t>
            </a:r>
          </a:p>
          <a:p>
            <a:pPr lvl="1"/>
            <a:r>
              <a:rPr lang="en-US" dirty="0"/>
              <a:t>Discoverability</a:t>
            </a:r>
          </a:p>
          <a:p>
            <a:pPr lvl="1"/>
            <a:r>
              <a:rPr lang="en-US" dirty="0"/>
              <a:t>Type system</a:t>
            </a:r>
          </a:p>
          <a:p>
            <a:r>
              <a:rPr lang="en-US" dirty="0"/>
              <a:t>Real-time subscriptions</a:t>
            </a:r>
          </a:p>
          <a:p>
            <a:r>
              <a:rPr lang="en-US" dirty="0"/>
              <a:t>Each request is either a Query or Mutation</a:t>
            </a:r>
          </a:p>
          <a:p>
            <a:pPr lvl="1"/>
            <a:r>
              <a:rPr lang="en-US" dirty="0"/>
              <a:t>CQRS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DBF777-79DB-43C5-8587-E5FD282CD8E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D5F7AFB-FFF6-461B-95E4-FE70F9FE34F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AAB5CD-27B1-4CCE-BC85-D3E6968594B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678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55659"/>
            <a:ext cx="12191999" cy="6802341"/>
          </a:xfrm>
        </p:spPr>
        <p:txBody>
          <a:bodyPr anchor="ctr">
            <a:normAutofit/>
          </a:bodyPr>
          <a:lstStyle/>
          <a:p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8235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Benefits over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679482" cy="5014912"/>
          </a:xfrm>
        </p:spPr>
        <p:txBody>
          <a:bodyPr>
            <a:normAutofit/>
          </a:bodyPr>
          <a:lstStyle/>
          <a:p>
            <a:r>
              <a:rPr lang="en-US" dirty="0"/>
              <a:t>Solves under/over fetching problem</a:t>
            </a:r>
          </a:p>
          <a:p>
            <a:r>
              <a:rPr lang="en-US" dirty="0"/>
              <a:t>Single request can get all your data</a:t>
            </a:r>
          </a:p>
          <a:p>
            <a:r>
              <a:rPr lang="en-US" dirty="0"/>
              <a:t>Free documentation from Type System</a:t>
            </a:r>
          </a:p>
          <a:p>
            <a:r>
              <a:rPr lang="en-US" dirty="0"/>
              <a:t>Documentation is enforced to stay in sync with schema (unlike Swagger) due to Type System</a:t>
            </a:r>
          </a:p>
          <a:p>
            <a:r>
              <a:rPr lang="en-US" dirty="0" err="1"/>
              <a:t>GraphQL</a:t>
            </a:r>
            <a:r>
              <a:rPr lang="en-US" dirty="0"/>
              <a:t> Playground/Banana Cake Pop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DBF777-79DB-43C5-8587-E5FD282CD8E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D5F7AFB-FFF6-461B-95E4-FE70F9FE34F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AAB5CD-27B1-4CCE-BC85-D3E6968594B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787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679482" cy="5014912"/>
          </a:xfrm>
        </p:spPr>
        <p:txBody>
          <a:bodyPr>
            <a:normAutofit/>
          </a:bodyPr>
          <a:lstStyle/>
          <a:p>
            <a:r>
              <a:rPr lang="en-US" dirty="0"/>
              <a:t>Single endpoint</a:t>
            </a:r>
          </a:p>
          <a:p>
            <a:r>
              <a:rPr lang="en-US" dirty="0"/>
              <a:t>Everything is a POST</a:t>
            </a:r>
          </a:p>
          <a:p>
            <a:r>
              <a:rPr lang="en-US" dirty="0"/>
              <a:t>Define Queries</a:t>
            </a:r>
          </a:p>
          <a:p>
            <a:r>
              <a:rPr lang="en-US" dirty="0"/>
              <a:t>Define Mutations</a:t>
            </a:r>
          </a:p>
          <a:p>
            <a:r>
              <a:rPr lang="en-US" dirty="0"/>
              <a:t>Resolvers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DBF777-79DB-43C5-8587-E5FD282CD8E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D5F7AFB-FFF6-461B-95E4-FE70F9FE34F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AAB5CD-27B1-4CCE-BC85-D3E6968594B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958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42574</TotalTime>
  <Words>259</Words>
  <Application>Microsoft Office PowerPoint</Application>
  <PresentationFormat>Widescreen</PresentationFormat>
  <Paragraphs>86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Give it a REST and try GraphQL</vt:lpstr>
      <vt:lpstr>Audience Goals</vt:lpstr>
      <vt:lpstr>Who am I?</vt:lpstr>
      <vt:lpstr>Agenda</vt:lpstr>
      <vt:lpstr>Problems with REST</vt:lpstr>
      <vt:lpstr>What is GraphQL?</vt:lpstr>
      <vt:lpstr>Demo</vt:lpstr>
      <vt:lpstr>Benefits over REST</vt:lpstr>
      <vt:lpstr>How it works</vt:lpstr>
      <vt:lpstr>Summary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Large, Yet Maintainable ASP.NET MVC Apps</dc:title>
  <dc:creator>Sauber, Scott</dc:creator>
  <cp:lastModifiedBy>Scott</cp:lastModifiedBy>
  <cp:revision>367</cp:revision>
  <dcterms:created xsi:type="dcterms:W3CDTF">2016-10-19T01:56:55Z</dcterms:created>
  <dcterms:modified xsi:type="dcterms:W3CDTF">2022-02-15T04:14:10Z</dcterms:modified>
</cp:coreProperties>
</file>