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626" autoAdjust="0"/>
  </p:normalViewPr>
  <p:slideViewPr>
    <p:cSldViewPr snapToGrid="0">
      <p:cViewPr varScale="1">
        <p:scale>
          <a:sx n="96" d="100"/>
          <a:sy n="96"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docker-compose down &amp;&amp; docker-compose 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a:t>
            </a:r>
          </a:p>
          <a:p>
            <a:pPr marL="171450" indent="-171450">
              <a:buFontTx/>
              <a:buChar char="-"/>
            </a:pPr>
            <a:endParaRPr lang="en-US" dirty="0"/>
          </a:p>
          <a:p>
            <a:pPr marL="171450" indent="-171450">
              <a:buFontTx/>
              <a:buChar char="-"/>
            </a:pPr>
            <a:r>
              <a:rPr lang="en-US" dirty="0"/>
              <a:t>Show Startup</a:t>
            </a:r>
          </a:p>
          <a:p>
            <a:pPr marL="171450" indent="-171450">
              <a:buFontTx/>
              <a:buChar char="-"/>
            </a:pPr>
            <a:r>
              <a:rPr lang="en-US" dirty="0"/>
              <a:t>Show Cron</a:t>
            </a:r>
          </a:p>
          <a:p>
            <a:pPr marL="171450" indent="-171450">
              <a:buFontTx/>
              <a:buChar char="-"/>
            </a:pPr>
            <a:r>
              <a:rPr lang="en-US" dirty="0"/>
              <a:t>Trigger from Controller</a:t>
            </a:r>
          </a:p>
          <a:p>
            <a:pPr marL="171450" indent="-171450">
              <a:buFontTx/>
              <a:buChar char="-"/>
            </a:pPr>
            <a:r>
              <a:rPr lang="en-US" dirty="0"/>
              <a:t>Throw exception and show retry</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3/31/2021</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3/31/2021</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Core</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48985" y="3632271"/>
            <a:ext cx="12192000" cy="3371040"/>
          </a:xfrm>
        </p:spPr>
        <p:txBody>
          <a:bodyPr>
            <a:normAutofit lnSpcReduction="10000"/>
          </a:bodyPr>
          <a:lstStyle/>
          <a:p>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br>
              <a:rPr lang="en-US" dirty="0">
                <a:solidFill>
                  <a:schemeClr val="bg1"/>
                </a:solidFill>
                <a:ea typeface="Open Sans" panose="020B0606030504020204" pitchFamily="34" charset="0"/>
                <a:cs typeface="Open Sans" panose="020B0606030504020204" pitchFamily="34" charset="0"/>
              </a:rPr>
            </a:br>
            <a:endParaRPr lang="en-US" dirty="0">
              <a:solidFill>
                <a:schemeClr val="bg1"/>
              </a:solidFill>
              <a:ea typeface="Open Sans" panose="020B0606030504020204" pitchFamily="34" charset="0"/>
              <a:cs typeface="Open Sans" panose="020B0606030504020204" pitchFamily="34" charset="0"/>
            </a:endParaRPr>
          </a:p>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25624"/>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Core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Core Console App template</a:t>
            </a:r>
          </a:p>
          <a:p>
            <a:pPr lvl="1"/>
            <a:r>
              <a:rPr lang="en-US" dirty="0"/>
              <a:t>dotnet new worker –</a:t>
            </a:r>
            <a:r>
              <a:rPr lang="en-US"/>
              <a:t>o my-custom-worker</a:t>
            </a:r>
            <a:endParaRPr lang="en-US" dirty="0"/>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2698C95C-CF38-48AF-B7F4-85655B5DA914}"/>
              </a:ext>
            </a:extLst>
          </p:cNvPr>
          <p:cNvPicPr>
            <a:picLocks noChangeAspect="1"/>
          </p:cNvPicPr>
          <p:nvPr/>
        </p:nvPicPr>
        <p:blipFill>
          <a:blip r:embed="rId4"/>
          <a:stretch>
            <a:fillRect/>
          </a:stretch>
        </p:blipFill>
        <p:spPr>
          <a:xfrm>
            <a:off x="1627171" y="3328267"/>
            <a:ext cx="7466667" cy="2857143"/>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a:t>This slide deck</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Software Consultant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17148</TotalTime>
  <Words>2137</Words>
  <Application>Microsoft Office PowerPoint</Application>
  <PresentationFormat>Widescreen</PresentationFormat>
  <Paragraphs>304</Paragraphs>
  <Slides>41</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The Background on  Background Tasks in .NET Core</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52</cp:revision>
  <dcterms:created xsi:type="dcterms:W3CDTF">2020-03-08T20:31:35Z</dcterms:created>
  <dcterms:modified xsi:type="dcterms:W3CDTF">2021-04-01T02:32:33Z</dcterms:modified>
</cp:coreProperties>
</file>