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84" d="100"/>
          <a:sy n="8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r>
              <a:rPr lang="en-US" dirty="0">
                <a:hlinkClick r:id="rId4"/>
              </a:rPr>
              <a:t>- </a:t>
            </a:r>
            <a:r>
              <a:rPr lang="en-US" dirty="0">
                <a:hlinkClick r:id="rId3"/>
              </a:rPr>
              <a:t>https://hstssecurityheaderstalk.azurewebsites.net/</a:t>
            </a:r>
            <a:endParaRPr lang="en-US" dirty="0"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B321-E0BA-43F7-889F-5A0770BF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8" y="1690687"/>
            <a:ext cx="11350165" cy="45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F305-489E-4AE3-8BC4-7E551D5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5" y="1838510"/>
            <a:ext cx="6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1A13-DF48-45CC-822B-969F8DBB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1933"/>
            <a:ext cx="9730563" cy="51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 is intentionally left detailed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50377</TotalTime>
  <Words>2307</Words>
  <Application>Microsoft Office PowerPoint</Application>
  <PresentationFormat>Widescreen</PresentationFormat>
  <Paragraphs>405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168</cp:revision>
  <dcterms:created xsi:type="dcterms:W3CDTF">2018-06-02T19:36:58Z</dcterms:created>
  <dcterms:modified xsi:type="dcterms:W3CDTF">2021-05-04T18:55:04Z</dcterms:modified>
</cp:coreProperties>
</file>