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3743" autoAdjust="0"/>
  </p:normalViewPr>
  <p:slideViewPr>
    <p:cSldViewPr snapToGrid="0">
      <p:cViewPr>
        <p:scale>
          <a:sx n="70" d="100"/>
          <a:sy n="70" d="100"/>
        </p:scale>
        <p:origin x="2094"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 -d</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Go through Program</a:t>
            </a:r>
          </a:p>
          <a:p>
            <a:pPr marL="0" indent="0">
              <a:buFontTx/>
              <a:buNone/>
            </a:pPr>
            <a:r>
              <a:rPr lang="en-US"/>
              <a:t>Dedm</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Program</a:t>
            </a:r>
          </a:p>
          <a:p>
            <a:pPr marL="171450" indent="-171450">
              <a:buFontTx/>
              <a:buChar char="-"/>
            </a:pPr>
            <a:r>
              <a:rPr lang="en-US" dirty="0"/>
              <a:t>Show Cron</a:t>
            </a:r>
          </a:p>
          <a:p>
            <a:pPr marL="171450" indent="-171450">
              <a:buFontTx/>
              <a:buChar char="-"/>
            </a:pPr>
            <a:r>
              <a:rPr lang="en-US" dirty="0"/>
              <a:t>Dashboard showing history, recurring, enqueue jobs</a:t>
            </a:r>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and code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Contact: ssauber@leantechniques.com</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and code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and code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22747</TotalTime>
  <Words>2181</Words>
  <Application>Microsoft Office PowerPoint</Application>
  <PresentationFormat>Widescreen</PresentationFormat>
  <Paragraphs>305</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 Contact: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78</cp:revision>
  <dcterms:created xsi:type="dcterms:W3CDTF">2020-03-08T20:31:35Z</dcterms:created>
  <dcterms:modified xsi:type="dcterms:W3CDTF">2022-10-20T23:01:35Z</dcterms:modified>
</cp:coreProperties>
</file>