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397" r:id="rId16"/>
    <p:sldId id="385" r:id="rId17"/>
    <p:sldId id="386" r:id="rId18"/>
    <p:sldId id="387" r:id="rId19"/>
    <p:sldId id="377" r:id="rId20"/>
    <p:sldId id="388" r:id="rId21"/>
    <p:sldId id="391" r:id="rId22"/>
    <p:sldId id="379" r:id="rId23"/>
    <p:sldId id="380" r:id="rId24"/>
    <p:sldId id="338" r:id="rId25"/>
    <p:sldId id="392" r:id="rId26"/>
    <p:sldId id="378" r:id="rId27"/>
    <p:sldId id="395" r:id="rId28"/>
    <p:sldId id="368" r:id="rId29"/>
    <p:sldId id="336" r:id="rId30"/>
    <p:sldId id="337" r:id="rId31"/>
    <p:sldId id="3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7" d="100"/>
          <a:sy n="97" d="100"/>
        </p:scale>
        <p:origin x="50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86800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 For Frontends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a:p>
            <a:r>
              <a:rPr lang="en-US" dirty="0"/>
              <a:t>TDD zealots are harmful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React</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Zero config</a:t>
            </a:r>
          </a:p>
          <a:p>
            <a:r>
              <a:rPr lang="en-US" dirty="0"/>
              <a:t>Assertions</a:t>
            </a:r>
          </a:p>
          <a:p>
            <a:r>
              <a:rPr lang="en-US" dirty="0"/>
              <a:t>Mocking</a:t>
            </a:r>
          </a:p>
          <a:p>
            <a:r>
              <a:rPr lang="en-US" dirty="0"/>
              <a:t>Watch</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@testing-library/react is the package</a:t>
            </a:r>
          </a:p>
          <a:p>
            <a:r>
              <a:rPr lang="en-US" dirty="0"/>
              <a:t>Utilities for testing React</a:t>
            </a:r>
          </a:p>
          <a:p>
            <a:r>
              <a:rPr lang="en-US" dirty="0"/>
              <a:t>Encourages behavior-style tests</a:t>
            </a:r>
          </a:p>
          <a:p>
            <a:r>
              <a:rPr lang="en-US" dirty="0"/>
              <a:t>Encourages avoiding testing implementation details</a:t>
            </a:r>
          </a:p>
          <a:p>
            <a:r>
              <a:rPr lang="en-US" dirty="0"/>
              <a:t>DOM queries that promote accessibility</a:t>
            </a:r>
          </a:p>
          <a:p>
            <a:r>
              <a:rPr lang="en-US" dirty="0"/>
              <a:t>Promotes deep rendering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2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fontScale="92500"/>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 that’s a problem</a:t>
            </a:r>
          </a:p>
          <a:p>
            <a:r>
              <a:rPr lang="en-US" dirty="0"/>
              <a:t>Don’t use snapshots… (mostly)</a:t>
            </a:r>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Frontend Developers</a:t>
            </a:r>
          </a:p>
          <a:p>
            <a:r>
              <a:rPr lang="en-US" dirty="0">
                <a:ea typeface="Open Sans" panose="020B0606030504020204" pitchFamily="34" charset="0"/>
                <a:cs typeface="Open Sans" panose="020B0606030504020204" pitchFamily="34" charset="0"/>
              </a:rPr>
              <a:t>Familiar with testing</a:t>
            </a: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a:t>
            </a:r>
            <a:r>
              <a:rPr lang="en-US"/>
              <a:t>of describes</a:t>
            </a:r>
          </a:p>
          <a:p>
            <a:r>
              <a:rPr lang="en-US"/>
              <a:t>Avoid </a:t>
            </a:r>
            <a:r>
              <a:rPr lang="en-US" dirty="0"/>
              <a:t>lots of </a:t>
            </a:r>
            <a:r>
              <a:rPr lang="en-US" dirty="0" err="1"/>
              <a:t>beforeEach</a:t>
            </a:r>
            <a:r>
              <a:rPr lang="en-US" dirty="0"/>
              <a:t> nested in describes</a:t>
            </a:r>
          </a:p>
          <a:p>
            <a:r>
              <a:rPr lang="en-US" dirty="0"/>
              <a:t>Avoid a top-level describe for the component you’re testing</a:t>
            </a:r>
          </a:p>
          <a:p>
            <a:r>
              <a:rPr lang="en-US" dirty="0"/>
              <a:t>You already know ^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a:hlinkClick r:id="rId4"/>
              </a:rPr>
              <a:t>https://github</a:t>
            </a:r>
            <a:r>
              <a:rPr lang="en-US" dirty="0">
                <a:hlinkClick r:id="rId4"/>
              </a:rPr>
              <a:t>.com/</a:t>
            </a:r>
            <a:r>
              <a:rPr lang="en-US" dirty="0" err="1">
                <a:hlinkClick r:id="rId4"/>
              </a:rPr>
              <a:t>scottsauber</a:t>
            </a:r>
            <a:r>
              <a:rPr lang="en-US">
                <a:hlinkClick r:id="rId4"/>
              </a:rPr>
              <a:t>/talks</a:t>
            </a:r>
            <a:r>
              <a:rPr lang="en-US"/>
              <a:t> </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React</a:t>
            </a:r>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Used React, </a:t>
            </a:r>
            <a:r>
              <a:rPr lang="en-US" dirty="0" err="1"/>
              <a:t>Blazor</a:t>
            </a:r>
            <a:r>
              <a:rPr lang="en-US" dirty="0"/>
              <a: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24605</TotalTime>
  <Words>835</Words>
  <Application>Microsoft Office PowerPoint</Application>
  <PresentationFormat>Widescreen</PresentationFormat>
  <Paragraphs>188</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Test Driven Development  For Frontends</vt:lpstr>
      <vt:lpstr>Audience</vt:lpstr>
      <vt:lpstr>Agenda</vt:lpstr>
      <vt:lpstr>Goals</vt:lpstr>
      <vt:lpstr>Who am I? </vt:lpstr>
      <vt:lpstr>Why do we write tests?</vt:lpstr>
      <vt:lpstr>How to TDD?</vt:lpstr>
      <vt:lpstr>How to TDD?</vt:lpstr>
      <vt:lpstr>Why Test Driven Development?</vt:lpstr>
      <vt:lpstr>What is NOT TDD?</vt:lpstr>
      <vt:lpstr>Applying TDD to React</vt:lpstr>
      <vt:lpstr>Introduction to Tools</vt:lpstr>
      <vt:lpstr>Jest</vt:lpstr>
      <vt:lpstr>Jest</vt:lpstr>
      <vt:lpstr>React Testing Library</vt:lpstr>
      <vt:lpstr>React Testing Library</vt:lpstr>
      <vt:lpstr>Demo</vt:lpstr>
      <vt:lpstr>What should I test?</vt:lpstr>
      <vt:lpstr>“The more your tests resemble the way your software is used the more confidence they can give you.”  </vt:lpstr>
      <vt:lpstr>How do I structure tests?</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158</cp:revision>
  <dcterms:created xsi:type="dcterms:W3CDTF">2020-03-08T20:31:35Z</dcterms:created>
  <dcterms:modified xsi:type="dcterms:W3CDTF">2023-06-23T14:37:37Z</dcterms:modified>
</cp:coreProperties>
</file>