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7" r:id="rId2"/>
    <p:sldId id="285" r:id="rId3"/>
    <p:sldId id="326" r:id="rId4"/>
    <p:sldId id="369" r:id="rId5"/>
    <p:sldId id="327" r:id="rId6"/>
    <p:sldId id="372" r:id="rId7"/>
    <p:sldId id="375" r:id="rId8"/>
    <p:sldId id="330" r:id="rId9"/>
    <p:sldId id="376" r:id="rId10"/>
    <p:sldId id="370" r:id="rId11"/>
    <p:sldId id="394" r:id="rId12"/>
    <p:sldId id="381" r:id="rId13"/>
    <p:sldId id="396" r:id="rId14"/>
    <p:sldId id="384" r:id="rId15"/>
    <p:sldId id="397" r:id="rId16"/>
    <p:sldId id="385" r:id="rId17"/>
    <p:sldId id="386" r:id="rId18"/>
    <p:sldId id="387" r:id="rId19"/>
    <p:sldId id="377" r:id="rId20"/>
    <p:sldId id="388" r:id="rId21"/>
    <p:sldId id="391" r:id="rId22"/>
    <p:sldId id="379" r:id="rId23"/>
    <p:sldId id="380" r:id="rId24"/>
    <p:sldId id="338" r:id="rId25"/>
    <p:sldId id="392" r:id="rId26"/>
    <p:sldId id="378" r:id="rId27"/>
    <p:sldId id="395" r:id="rId28"/>
    <p:sldId id="368" r:id="rId29"/>
    <p:sldId id="336" r:id="rId30"/>
    <p:sldId id="337" r:id="rId31"/>
    <p:sldId id="3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977" autoAdjust="0"/>
  </p:normalViewPr>
  <p:slideViewPr>
    <p:cSldViewPr snapToGrid="0">
      <p:cViewPr varScale="1">
        <p:scale>
          <a:sx n="97" d="100"/>
          <a:sy n="97" d="100"/>
        </p:scale>
        <p:origin x="50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425017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2868001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286756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2222966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83741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21</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23</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25</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397315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6/22/2023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6/22/2023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 For Frontends</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i="1" u="sng" dirty="0">
                <a:solidFill>
                  <a:schemeClr val="bg1">
                    <a:lumMod val="65000"/>
                  </a:schemeClr>
                </a:solidFill>
              </a:rPr>
              <a:t>NOT</a:t>
            </a:r>
            <a:r>
              <a:rPr lang="en-US" dirty="0">
                <a:solidFill>
                  <a:schemeClr val="bg1">
                    <a:lumMod val="65000"/>
                  </a:schemeClr>
                </a:solidFill>
              </a:rPr>
              <a:t>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TDD is not a synonym for writing tests</a:t>
            </a:r>
          </a:p>
          <a:p>
            <a:r>
              <a:rPr lang="en-US" dirty="0"/>
              <a:t>TDD is not writing ALL the tests up front</a:t>
            </a:r>
          </a:p>
          <a:p>
            <a:r>
              <a:rPr lang="en-US" dirty="0"/>
              <a:t>TDD does not mean no bugs ever (just less)</a:t>
            </a:r>
          </a:p>
          <a:p>
            <a:r>
              <a:rPr lang="en-US" dirty="0"/>
              <a:t>TDD zealots </a:t>
            </a:r>
            <a:r>
              <a:rPr lang="en-US"/>
              <a:t>are harmful</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13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React</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Jest</a:t>
            </a:r>
          </a:p>
          <a:p>
            <a:r>
              <a:rPr lang="en-US" dirty="0"/>
              <a:t>@testing-library/react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Zero config</a:t>
            </a:r>
          </a:p>
          <a:p>
            <a:r>
              <a:rPr lang="en-US" dirty="0"/>
              <a:t>Assertions</a:t>
            </a:r>
          </a:p>
          <a:p>
            <a:r>
              <a:rPr lang="en-US" dirty="0"/>
              <a:t>Mocking</a:t>
            </a:r>
          </a:p>
          <a:p>
            <a:r>
              <a:rPr lang="en-US" dirty="0"/>
              <a:t>Watch</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2365513" y="1938130"/>
            <a:ext cx="0" cy="13219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a:off x="924339" y="4492487"/>
            <a:ext cx="127220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@testing-library/react is the package</a:t>
            </a:r>
          </a:p>
          <a:p>
            <a:r>
              <a:rPr lang="en-US" dirty="0"/>
              <a:t>Utilities for testing React</a:t>
            </a:r>
          </a:p>
          <a:p>
            <a:r>
              <a:rPr lang="en-US" dirty="0"/>
              <a:t>Encourages behavior-style tests</a:t>
            </a:r>
          </a:p>
          <a:p>
            <a:r>
              <a:rPr lang="en-US" dirty="0"/>
              <a:t>Encourages avoiding testing implementation details</a:t>
            </a:r>
          </a:p>
          <a:p>
            <a:r>
              <a:rPr lang="en-US" dirty="0"/>
              <a:t>DOM queries that promote accessibility</a:t>
            </a:r>
          </a:p>
          <a:p>
            <a:r>
              <a:rPr lang="en-US" dirty="0"/>
              <a:t>Promotes deep rendering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82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flipH="1">
            <a:off x="4244009" y="3786809"/>
            <a:ext cx="231581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flipH="1">
            <a:off x="8706678" y="4134678"/>
            <a:ext cx="12639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31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Demo</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0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fontScale="92500"/>
          </a:bodyPr>
          <a:lstStyle/>
          <a:p>
            <a:r>
              <a:rPr lang="en-US" dirty="0"/>
              <a:t>Behavior</a:t>
            </a:r>
          </a:p>
          <a:p>
            <a:r>
              <a:rPr lang="en-US" dirty="0"/>
              <a:t>Not that CSS classes exist or any other attributes directly exist</a:t>
            </a:r>
          </a:p>
          <a:p>
            <a:r>
              <a:rPr lang="en-US" dirty="0"/>
              <a:t>Behavior</a:t>
            </a:r>
          </a:p>
          <a:p>
            <a:r>
              <a:rPr lang="en-US" dirty="0"/>
              <a:t>If I can delete code that breaks your app, but your tests don’t – that’s a problem</a:t>
            </a:r>
          </a:p>
          <a:p>
            <a:r>
              <a:rPr lang="en-US" dirty="0"/>
              <a:t>If my tests break but my application isn’t - that’s a problem</a:t>
            </a:r>
          </a:p>
          <a:p>
            <a:r>
              <a:rPr lang="en-US" dirty="0"/>
              <a:t>Don’t use snapshots… (mostly)</a:t>
            </a:r>
          </a:p>
          <a:p>
            <a:r>
              <a:rPr lang="en-US" dirty="0"/>
              <a:t>Snapshots don’t capture desired behavior</a:t>
            </a:r>
          </a:p>
          <a:p>
            <a:r>
              <a:rPr lang="en-US" dirty="0"/>
              <a:t>Too many implementation details (i.e. classes, DOM nodes, etc.)</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Frontend Developers</a:t>
            </a:r>
          </a:p>
          <a:p>
            <a:r>
              <a:rPr lang="en-US" dirty="0">
                <a:ea typeface="Open Sans" panose="020B0606030504020204" pitchFamily="34" charset="0"/>
                <a:cs typeface="Open Sans" panose="020B0606030504020204" pitchFamily="34" charset="0"/>
              </a:rPr>
              <a:t>Familiar with testing</a:t>
            </a: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structure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Avoid lots of describes – never more than 2</a:t>
            </a:r>
          </a:p>
          <a:p>
            <a:r>
              <a:rPr lang="en-US" dirty="0"/>
              <a:t>Avoid lots of </a:t>
            </a:r>
            <a:r>
              <a:rPr lang="en-US" dirty="0" err="1"/>
              <a:t>beforeEach</a:t>
            </a:r>
            <a:r>
              <a:rPr lang="en-US" dirty="0"/>
              <a:t> nested in describes</a:t>
            </a:r>
          </a:p>
          <a:p>
            <a:r>
              <a:rPr lang="en-US" dirty="0"/>
              <a:t>Avoid a top-level describe for the component you’re testing</a:t>
            </a:r>
          </a:p>
          <a:p>
            <a:r>
              <a:rPr lang="en-US" dirty="0"/>
              <a:t>You already know ^ by the file you’re in</a:t>
            </a:r>
          </a:p>
          <a:p>
            <a:r>
              <a:rPr lang="en-US" dirty="0"/>
              <a:t>Put tests next to the file they’re testing</a:t>
            </a:r>
          </a:p>
          <a:p>
            <a:r>
              <a:rPr lang="en-US" dirty="0"/>
              <a:t>High cohesion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037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React</a:t>
            </a:r>
          </a:p>
          <a:p>
            <a:r>
              <a:rPr lang="en-US" dirty="0"/>
              <a:t>What to test in React</a:t>
            </a:r>
          </a:p>
          <a:p>
            <a:r>
              <a:rPr lang="en-US" dirty="0"/>
              <a:t>How to get started </a:t>
            </a:r>
            <a:r>
              <a:rPr lang="en-US" dirty="0" err="1"/>
              <a:t>TDDing</a:t>
            </a:r>
            <a:r>
              <a:rPr lang="en-US" dirty="0"/>
              <a:t> 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a:hlinkClick r:id="rId4"/>
              </a:rPr>
              <a:t>https://github</a:t>
            </a:r>
            <a:r>
              <a:rPr lang="en-US" dirty="0">
                <a:hlinkClick r:id="rId4"/>
              </a:rPr>
              <a:t>.com/</a:t>
            </a:r>
            <a:r>
              <a:rPr lang="en-US" dirty="0" err="1">
                <a:hlinkClick r:id="rId4"/>
              </a:rPr>
              <a:t>scottsauber</a:t>
            </a:r>
            <a:r>
              <a:rPr lang="en-US">
                <a:hlinkClick r:id="rId4"/>
              </a:rPr>
              <a:t>/talks</a:t>
            </a:r>
            <a:r>
              <a:rPr lang="en-US"/>
              <a:t> </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Learn how to TDD with React</a:t>
            </a:r>
          </a:p>
          <a:p>
            <a:endParaRPr lang="en-US" dirty="0"/>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Microsoft MVP</a:t>
            </a:r>
          </a:p>
          <a:p>
            <a:r>
              <a:rPr lang="en-US" dirty="0">
                <a:hlinkClick r:id="rId4"/>
              </a:rPr>
              <a:t>Friend of Redgate</a:t>
            </a:r>
            <a:endParaRPr lang="en-US" dirty="0"/>
          </a:p>
          <a:p>
            <a:r>
              <a:rPr lang="en-US" dirty="0"/>
              <a:t>Blog at </a:t>
            </a:r>
            <a:r>
              <a:rPr lang="en-US" dirty="0">
                <a:hlinkClick r:id="rId5"/>
              </a:rPr>
              <a:t>scottsauber.com</a:t>
            </a:r>
            <a:endParaRPr lang="en-US" dirty="0"/>
          </a:p>
          <a:p>
            <a:r>
              <a:rPr lang="en-US" dirty="0"/>
              <a:t>Used React, </a:t>
            </a:r>
            <a:r>
              <a:rPr lang="en-US" dirty="0" err="1"/>
              <a:t>Blazor</a:t>
            </a:r>
            <a:r>
              <a:rPr lang="en-US" dirty="0"/>
              <a:t>, or Angular last 7 years</a:t>
            </a:r>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65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2050" name="Picture 2" descr="Advantages of Test Driven Development | Codica">
            <a:extLst>
              <a:ext uri="{FF2B5EF4-FFF2-40B4-BE49-F238E27FC236}">
                <a16:creationId xmlns:a16="http://schemas.microsoft.com/office/drawing/2014/main" id="{7D57AA74-531B-52A4-F7AF-1F705692D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2" y="1775075"/>
            <a:ext cx="80676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It’s a disciplined way of working</a:t>
            </a:r>
          </a:p>
          <a:p>
            <a:r>
              <a:rPr lang="en-US" dirty="0"/>
              <a:t>A great way to focus</a:t>
            </a:r>
          </a:p>
          <a:p>
            <a:r>
              <a:rPr lang="en-US" dirty="0"/>
              <a:t>A great way to get feedback on if your code and design sucks</a:t>
            </a:r>
          </a:p>
          <a:p>
            <a:r>
              <a:rPr lang="en-US" dirty="0"/>
              <a:t>A great way to facilitate pair programming</a:t>
            </a:r>
          </a:p>
          <a:p>
            <a:r>
              <a:rPr lang="en-US" dirty="0"/>
              <a:t>Often leads to very little time in the debugger</a:t>
            </a:r>
          </a:p>
          <a:p>
            <a:r>
              <a:rPr lang="en-US" dirty="0"/>
              <a:t>Oh yeah… and the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24578</TotalTime>
  <Words>840</Words>
  <Application>Microsoft Office PowerPoint</Application>
  <PresentationFormat>Widescreen</PresentationFormat>
  <Paragraphs>188</Paragraphs>
  <Slides>31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Test Driven Development  For Frontends</vt:lpstr>
      <vt:lpstr>Audience</vt:lpstr>
      <vt:lpstr>Agenda</vt:lpstr>
      <vt:lpstr>Goals</vt:lpstr>
      <vt:lpstr>Who am I? </vt:lpstr>
      <vt:lpstr>Why do we write tests?</vt:lpstr>
      <vt:lpstr>How to TDD?</vt:lpstr>
      <vt:lpstr>How to TDD?</vt:lpstr>
      <vt:lpstr>Why Test Driven Development?</vt:lpstr>
      <vt:lpstr>What is NOT TDD?</vt:lpstr>
      <vt:lpstr>Applying TDD to React</vt:lpstr>
      <vt:lpstr>Introduction to Tools</vt:lpstr>
      <vt:lpstr>Jest</vt:lpstr>
      <vt:lpstr>Jest</vt:lpstr>
      <vt:lpstr>React Testing Library</vt:lpstr>
      <vt:lpstr>React Testing Library</vt:lpstr>
      <vt:lpstr>Demo</vt:lpstr>
      <vt:lpstr>What should I test?</vt:lpstr>
      <vt:lpstr>“The more your tests resemble the way your software is used the more confidence they can give you.”  </vt:lpstr>
      <vt:lpstr>How do I structure tests?</vt:lpstr>
      <vt:lpstr>Live Coding!</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cp:lastModifiedBy>
  <cp:revision>157</cp:revision>
  <dcterms:created xsi:type="dcterms:W3CDTF">2020-03-08T20:31:35Z</dcterms:created>
  <dcterms:modified xsi:type="dcterms:W3CDTF">2023-06-23T14:10:08Z</dcterms:modified>
</cp:coreProperties>
</file>