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3099" autoAdjust="0"/>
  </p:normalViewPr>
  <p:slideViewPr>
    <p:cSldViewPr snapToGrid="0">
      <p:cViewPr varScale="1">
        <p:scale>
          <a:sx n="84" d="100"/>
          <a:sy n="84" d="100"/>
        </p:scale>
        <p:origin x="6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docker-compose down &amp;&amp; docker-compose up</a:t>
            </a:r>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Trigger from Controller</a:t>
            </a:r>
          </a:p>
          <a:p>
            <a:pPr marL="171450" indent="-171450">
              <a:buFontTx/>
              <a:buChar char="-"/>
            </a:pPr>
            <a:r>
              <a:rPr lang="en-US" dirty="0"/>
              <a:t>Throw exception and show retry</a:t>
            </a:r>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year old DB that was multi-tenant where each customer had their own DB instances, each DB had thousands of DB objects, stored procedures that used Linked Servers, dead stored procedures referencing removed columns, etc.</a:t>
            </a:r>
          </a:p>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It goes from a make your own recipe to buying pre-packaged cookies.  Depending on what your requirements are, sometimes you might just reach for building your own recipe because you actually need to make a cookie cake and not individual cookies.  Other times you may just want to go to the store and buy cookies already pre-made in the box so you don’t have to worry about getting all the ingredients just right.</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Raw, fundamental building block for other options</a:t>
            </a:r>
          </a:p>
          <a:p>
            <a:r>
              <a:rPr lang="en-US" dirty="0"/>
              <a:t>Interface with </a:t>
            </a:r>
            <a:r>
              <a:rPr lang="en-US" dirty="0" err="1"/>
              <a:t>StartAsync</a:t>
            </a:r>
            <a:r>
              <a:rPr lang="en-US" dirty="0"/>
              <a:t> and </a:t>
            </a:r>
            <a:r>
              <a:rPr lang="en-US" dirty="0" err="1"/>
              <a:t>StopAsync</a:t>
            </a:r>
            <a:endParaRPr lang="en-US" dirty="0"/>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(more later)</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6" y="19633"/>
            <a:ext cx="12192000" cy="6998425"/>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In need of running a background task</a:t>
            </a:r>
          </a:p>
          <a:p>
            <a:r>
              <a:rPr lang="en-US" dirty="0">
                <a:ea typeface="Open Sans" panose="020B0606030504020204" pitchFamily="34" charset="0"/>
                <a:cs typeface="Open Sans" panose="020B0606030504020204" pitchFamily="34" charset="0"/>
              </a:rPr>
              <a:t>Unaware of their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7DC8EB6F-F850-4915-98F0-C355E60F5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727"/>
          <a:stretch/>
        </p:blipFill>
        <p:spPr bwMode="auto">
          <a:xfrm>
            <a:off x="1217531" y="3027652"/>
            <a:ext cx="8753120" cy="273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https://docs.microsoft.com/en-us/aspnet/core/fundamentals/host/hosted-services?view=aspnetcore-3.1&amp;tabs=visual-studio</a:t>
            </a:r>
          </a:p>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a:t>
            </a:r>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210054" y="1932834"/>
            <a:ext cx="4865579" cy="299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Update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15179</TotalTime>
  <Words>2016</Words>
  <Application>Microsoft Office PowerPoint</Application>
  <PresentationFormat>Widescreen</PresentationFormat>
  <Paragraphs>298</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Core</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27</cp:revision>
  <dcterms:created xsi:type="dcterms:W3CDTF">2020-03-08T20:31:35Z</dcterms:created>
  <dcterms:modified xsi:type="dcterms:W3CDTF">2020-10-11T02:38:38Z</dcterms:modified>
</cp:coreProperties>
</file>