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16" r:id="rId2"/>
    <p:sldId id="285" r:id="rId3"/>
    <p:sldId id="387" r:id="rId4"/>
    <p:sldId id="322" r:id="rId5"/>
    <p:sldId id="32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417" r:id="rId18"/>
    <p:sldId id="343" r:id="rId19"/>
    <p:sldId id="345" r:id="rId20"/>
    <p:sldId id="352" r:id="rId21"/>
    <p:sldId id="348" r:id="rId22"/>
    <p:sldId id="353" r:id="rId23"/>
    <p:sldId id="354" r:id="rId24"/>
    <p:sldId id="418" r:id="rId25"/>
    <p:sldId id="356" r:id="rId26"/>
    <p:sldId id="419" r:id="rId27"/>
    <p:sldId id="332" r:id="rId28"/>
    <p:sldId id="420" r:id="rId29"/>
    <p:sldId id="363" r:id="rId30"/>
    <p:sldId id="421" r:id="rId31"/>
    <p:sldId id="394" r:id="rId32"/>
    <p:sldId id="366" r:id="rId33"/>
    <p:sldId id="367" r:id="rId34"/>
    <p:sldId id="371" r:id="rId35"/>
    <p:sldId id="370" r:id="rId36"/>
    <p:sldId id="422" r:id="rId37"/>
    <p:sldId id="369" r:id="rId38"/>
    <p:sldId id="373" r:id="rId39"/>
    <p:sldId id="423" r:id="rId40"/>
    <p:sldId id="374" r:id="rId41"/>
    <p:sldId id="375" r:id="rId42"/>
    <p:sldId id="377" r:id="rId43"/>
    <p:sldId id="424" r:id="rId44"/>
    <p:sldId id="384" r:id="rId45"/>
    <p:sldId id="385" r:id="rId46"/>
    <p:sldId id="386" r:id="rId47"/>
    <p:sldId id="379" r:id="rId48"/>
    <p:sldId id="380" r:id="rId49"/>
    <p:sldId id="382" r:id="rId50"/>
    <p:sldId id="425" r:id="rId51"/>
    <p:sldId id="406" r:id="rId52"/>
    <p:sldId id="429" r:id="rId53"/>
    <p:sldId id="413" r:id="rId54"/>
    <p:sldId id="427" r:id="rId55"/>
    <p:sldId id="414" r:id="rId56"/>
    <p:sldId id="428" r:id="rId57"/>
    <p:sldId id="430" r:id="rId58"/>
    <p:sldId id="426" r:id="rId59"/>
    <p:sldId id="329" r:id="rId60"/>
    <p:sldId id="411" r:id="rId61"/>
    <p:sldId id="410" r:id="rId62"/>
    <p:sldId id="326" r:id="rId63"/>
    <p:sldId id="328" r:id="rId64"/>
    <p:sldId id="323" r:id="rId65"/>
    <p:sldId id="388" r:id="rId66"/>
    <p:sldId id="318" r:id="rId67"/>
    <p:sldId id="266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3231" autoAdjust="0"/>
  </p:normalViewPr>
  <p:slideViewPr>
    <p:cSldViewPr snapToGrid="0">
      <p:cViewPr>
        <p:scale>
          <a:sx n="90" d="100"/>
          <a:sy n="90" d="100"/>
        </p:scale>
        <p:origin x="26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2maaprwncgw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Get WebEx chat ready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Open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https://nohstssecurityheaderstalk.azurewebsites.net/</a:t>
            </a:r>
            <a:endParaRPr lang="en-US" dirty="0"/>
          </a:p>
          <a:p>
            <a:r>
              <a:rPr lang="en-US" dirty="0">
                <a:hlinkClick r:id="rId4"/>
              </a:rPr>
              <a:t>- </a:t>
            </a:r>
            <a:r>
              <a:rPr lang="en-US" dirty="0">
                <a:hlinkClick r:id="rId3"/>
              </a:rPr>
              <a:t>https://hstssecurityheaderstalk.azurewebsites.net/</a:t>
            </a:r>
            <a:endParaRPr lang="en-US" dirty="0"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- https://www.youtube.com/watch?v=2maaprwncgw</a:t>
            </a:r>
            <a:r>
              <a:rPr lang="en-US" dirty="0"/>
              <a:t> - Crank down sound on YouTube</a:t>
            </a:r>
          </a:p>
          <a:p>
            <a:r>
              <a:rPr lang="en-US" dirty="0"/>
              <a:t>- https://gist.githubusercontent.com/clarkio/32c7dba41dfb3418eaf1/raw/a1b8ea15238efa04a019923d4c04dd9294f15171/csp-harlem-shake-test.js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7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9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94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0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ttsauber.com/" TargetMode="External"/><Relationship Id="rId5" Type="http://schemas.openxmlformats.org/officeDocument/2006/relationships/hyperlink" Target="https://www.red-gate.com/hub/events/friends-of-rg/friend/ScottSauber" TargetMode="External"/><Relationship Id="rId4" Type="http://schemas.openxmlformats.org/officeDocument/2006/relationships/hyperlink" Target="https://www.meetup.com/iadnug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Scott_Hel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sauber/security-headers-talk/blob/master/Security%20Headers%20Explained.pptx" TargetMode="External"/><Relationship Id="rId5" Type="http://schemas.openxmlformats.org/officeDocument/2006/relationships/hyperlink" Target="https://github.com/scottsauber/talks" TargetMode="External"/><Relationship Id="rId4" Type="http://schemas.openxmlformats.org/officeDocument/2006/relationships/hyperlink" Target="https://developer.mozilla.org/en-US/docs/Web/HTT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HTTP Security Headers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You Need To Have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Your Web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93DDB2-485E-4B08-AD9C-0BFDC6210DF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E70F552-2961-49A2-8DA5-32B97E65504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39CC0-9F5E-40EE-8A17-2F957AF1DC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CDA08-A00A-46F5-9785-AF323B32D4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4513321-7BC1-45C4-B98B-A89CBEA1D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83A9F2-56F1-410C-B383-0ED5EFE4E5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37BBA-6923-408B-9752-F6DF22FE0D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4346BC57-C75E-4EB2-870B-F7666DBF51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87499-C41E-4DF6-B490-864736BEF2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A01C72-FF51-4883-9276-C16D6F1AC7A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9445ED3-DE23-4815-B9D7-0CC5ECFC773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67CBA-6FEB-4A67-982C-FE1B3D63B5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B084A9-7FDD-431E-8A62-4D7A700653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8C06DD-19AE-48E1-9311-C7ECB6112C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A4AD-1AAF-4DE3-860C-2B4F09E869F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9096-5ADE-44B7-B754-607BAB1B90A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31859AB-46A9-4CF9-9B5F-97F4C74AE9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A1B15-7597-44CE-B5A0-D83D3D72CAF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HTTP request will 307 internal redirect, not 301, even if you’ve never visited the site before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82E18-E2B1-44E4-B2F8-1E3C993F837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6070CCE-D86A-478D-92AA-95D36243DB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1A1B2-94CD-417A-9247-F4CA5EE2418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pPr lvl="1"/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  <a:p>
            <a:pPr lvl="1"/>
            <a:r>
              <a:rPr lang="en-US" dirty="0"/>
              <a:t>IDK why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32475-89DA-414C-A1C2-EF7B4762D48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2547FC0-673B-4C8B-90B9-AED72FB2C0D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C29CF-7AE0-495F-9A43-8D1D25277CB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 app</a:t>
            </a:r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A1B8F-1DD7-49CC-91F7-D7C7893CB2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AF694E8-58D7-4B20-A69E-839A8A34D27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87C9C-7947-4BDF-8C86-BF64480A10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5ABBF1-CC99-4CC4-9C07-E82339B8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15" y="3429000"/>
            <a:ext cx="372380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2493F-B565-4B6C-8E18-30BCE45538A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BAC358F-2EE4-47C7-AC5A-990D318790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DCE507-CDF4-4569-959C-48CE1DF9EF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https://site1.com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E60CF6-EF39-425A-8D9C-430BFD1C53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7897EB-9832-4ACB-BFCA-7BC2408FF2A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C0C5FE-EE8F-4DCD-8D1E-A06DA90951D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99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E570-FBA5-4FCD-8DD6-F60A2F9066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01C8820-DDB7-40BA-8A96-571AE4AAC7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E130DD-260F-4084-B26E-238D5E7D95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045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DB and others can see (Twitter, Facebook, etc.)</a:t>
            </a:r>
          </a:p>
          <a:p>
            <a:pPr lvl="2"/>
            <a:r>
              <a:rPr lang="en-US" dirty="0"/>
              <a:t>“Contact Us” or “Feedback” form on your page</a:t>
            </a:r>
          </a:p>
          <a:p>
            <a:pPr lvl="3"/>
            <a:r>
              <a:rPr lang="en-US" dirty="0"/>
              <a:t>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58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46A4D-B06D-423B-B3C0-AA8D4965F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792DA9-68C2-44A8-AABB-E18FC31B4A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6243-9384-455A-B119-48E161772C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</a:t>
            </a:r>
            <a:r>
              <a:rPr lang="en-US"/>
              <a:t>, FP</a:t>
            </a:r>
            <a:endParaRPr lang="en-US" dirty="0"/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92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  <a:p>
            <a:pPr lvl="1"/>
            <a:r>
              <a:rPr lang="en-US" dirty="0"/>
              <a:t>Edge in 2018</a:t>
            </a:r>
          </a:p>
          <a:p>
            <a:pPr lvl="1"/>
            <a:r>
              <a:rPr lang="en-US" dirty="0"/>
              <a:t>Chrome in 2019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239B6-393D-4543-BF56-A9CEC3B2E1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FA2DC27-71FE-4D14-A345-44A760829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53A06-36E3-41D4-967D-A6AD04D7FC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specify how the resource is loaded (i.e. disabling inline scripts) and where the resource can be loaded from.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D50A4-F72B-40DD-B552-DB4A793783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D46E5C0-7FDE-4831-B210-40A433B0E0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20196-FDF7-41C2-8AB8-E6F9BEAB6E9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F43A2-3641-45C4-A297-F55D8BAEAF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973DFC7-6F1B-4D26-A4C2-8361B96AC8C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A64B4-1139-4D5D-B3B5-6BB6595DD9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4610C-4404-4C18-B1DC-3B3DDB6CA5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F2D9649-938F-41AF-BF3C-1B263EA5BAC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1F208-F380-4F93-96D2-F9DF75F491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128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2BE85-8B5C-42D7-A43B-628D228A38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708BB4-E5E2-4FAC-831A-7980B199D2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D72AF-03E5-4547-8582-F2A9A8E2222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r>
              <a:rPr lang="en-US" dirty="0"/>
              <a:t>However, auditors probably still want to see it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D1281-90AB-4A8B-ADAA-5BBEEE2D94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2600B83-7F89-4D31-A126-75411EDF08E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0F851-4681-4CDB-BD4C-71948099443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1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CA1E-09A8-4EED-BABF-DA45FCB5D51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255FD2-554D-4A7D-89F5-2C5B4C3D763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A60CB-C3D4-4EBF-B217-11AF8B5E40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4602A0-19D1-4CBF-A98F-2F167C3ECB9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967363A-23CD-4DDA-BEBE-284AD428113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2E313-DCE9-41CB-8C5F-76775B30230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04BCE-7F7B-418C-8C6C-CBEDB0DFE97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96E759A-F4E6-48EF-9C16-E1142FB7B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BF71A-CE42-4DE2-BCBC-097ED990230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XCTO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214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2710A-9BA1-4385-9E80-BFA7CB54F01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4AE71F-727C-4A6E-9A0E-30D07500363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5A6F6-E5F1-4A58-ABEB-5C157336BE3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DFED7-AA35-41FF-906A-1027F9D6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84" y="1607161"/>
            <a:ext cx="3428571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4927B-F37E-4A6E-9F79-738AB3697D0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8593DF3-B48C-4BE1-9E41-D3B9A028319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93543-772A-495F-92C7-ABA04F489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125D8-0111-4D81-B29D-3EA30E47125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9A6DB9B-4389-486C-9776-EE509A81421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EDE89-CC10-4985-94FB-9479D26A9B5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74459-7926-4898-A3F3-6A657AE477D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9E640ED-6B6B-40F9-9F13-9963F9A028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F7582-9709-45CE-93AA-68758EB5C7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4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6"/>
              </a:rPr>
              <a:t>scottsauber.com</a:t>
            </a:r>
            <a:endParaRPr lang="en-US" dirty="0"/>
          </a:p>
          <a:p>
            <a:r>
              <a:rPr lang="en-US" dirty="0"/>
              <a:t>Not a security expert… but…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210054" y="1932834"/>
            <a:ext cx="4865579" cy="2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RP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2303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(Working Draft)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lvl="1"/>
            <a:r>
              <a:rPr lang="en-US" dirty="0"/>
              <a:t>Think – 3</a:t>
            </a:r>
            <a:r>
              <a:rPr lang="en-US" baseline="30000" dirty="0"/>
              <a:t>rd</a:t>
            </a:r>
            <a:r>
              <a:rPr lang="en-US" dirty="0"/>
              <a:t> party code you embed.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– rename coming to “Permissions Policy”</a:t>
            </a:r>
          </a:p>
        </p:txBody>
      </p:sp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3B321-E0BA-43F7-889F-5A0770BF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8" y="1690687"/>
            <a:ext cx="11350165" cy="45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7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70E462-F58D-4BC1-9EC5-1A0939B081A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3809A93-8BCB-497E-8817-16D783C5F1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02F3F-5C68-4997-9049-2EBFAE67AEB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4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A82FA4-4547-43AC-A4B7-1471827A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Same idea as Feature-Policy but slightly different syntax</a:t>
            </a:r>
          </a:p>
          <a:p>
            <a:r>
              <a:rPr lang="en-US" dirty="0"/>
              <a:t>The feature you are locking down</a:t>
            </a:r>
          </a:p>
          <a:p>
            <a:r>
              <a:rPr lang="en-US" dirty="0"/>
              <a:t>The allow list of who can use this feature</a:t>
            </a:r>
          </a:p>
          <a:p>
            <a:r>
              <a:rPr lang="en-US" dirty="0"/>
              <a:t>PP will (likely) replace FP, but it has almost zero support today unlike FP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E968-ADE3-4CCB-9A5C-7C68E712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5" y="1921877"/>
            <a:ext cx="8730106" cy="474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75A294-4056-4458-974C-83E8F3BC0927}"/>
              </a:ext>
            </a:extLst>
          </p:cNvPr>
          <p:cNvSpPr/>
          <p:nvPr/>
        </p:nvSpPr>
        <p:spPr>
          <a:xfrm>
            <a:off x="4578206" y="1918702"/>
            <a:ext cx="968352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50671-D0A9-4552-8F15-93541C06AA6E}"/>
              </a:ext>
            </a:extLst>
          </p:cNvPr>
          <p:cNvSpPr/>
          <p:nvPr/>
        </p:nvSpPr>
        <p:spPr>
          <a:xfrm>
            <a:off x="5546558" y="1923996"/>
            <a:ext cx="3404937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6EA96-FCF5-4214-A231-5A066387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5" y="2316228"/>
            <a:ext cx="7699992" cy="4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uiExpand="1" animBg="1"/>
      <p:bldP spid="16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 is a Working Draft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7F305-489E-4AE3-8BC4-7E551D59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55" y="1838510"/>
            <a:ext cx="688571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FP/PP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011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6DC69-D4EB-4FAB-8B45-10F358737B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B93EBE7-8BCD-4653-BFA9-C8CDAB8C1F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2B464-B99B-46BB-9F4D-D81FF09130F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8D75C-BC38-4012-9C62-53557D3825A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3062220-71C0-4E31-AB8D-21D95B5871E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4DB61E-CED9-45DD-B0B9-6241BD1E0BD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31A13-DF48-45CC-822B-969F8DBB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1933"/>
            <a:ext cx="9730563" cy="51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A185-B753-4B0D-9AB9-7C4743A7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" y="1466392"/>
            <a:ext cx="12161905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A3DE4-3B23-45B6-BD09-3C5B44AD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399689"/>
            <a:ext cx="11238752" cy="5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B817-D42E-4A00-BB63-25A2619E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1690688"/>
            <a:ext cx="117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29939-454D-4B85-B611-4FD8A5352CC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F518F3-DEFC-4300-90A3-3A268EEE96B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962B1-6834-4E72-BF63-B784F4C447C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https://github.com/scottsauber/talks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  <a:p>
            <a:r>
              <a:rPr lang="en-US" dirty="0"/>
              <a:t>This slide deck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8F2548-373F-4F06-ABBB-5698821CB0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088CDA-95F8-4C97-B433-7BF3E64565B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CCC60-A625-4299-9AF4-AE5D1426EBB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41855A-8B4F-46C4-9782-4F8D6EF2E3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1D2C2B4-B643-4E78-B6ED-84772818D76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A2AF8-74B9-45AE-AC47-513375CC66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344E-7E70-4464-8495-217A9FEBCD9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E8CD407-5BBA-43D9-BF74-E42DC798F92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F63AB-AB0D-4133-86E4-7D7277AA19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50322</TotalTime>
  <Words>2302</Words>
  <Application>Microsoft Office PowerPoint</Application>
  <PresentationFormat>Widescreen</PresentationFormat>
  <Paragraphs>405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HTTP Security Headers  You Need To Have  On Your Web Apps</vt:lpstr>
      <vt:lpstr>Audience</vt:lpstr>
      <vt:lpstr>Agenda</vt:lpstr>
      <vt:lpstr>Goals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HSTS Demo</vt:lpstr>
      <vt:lpstr>HSTS Gotchas</vt:lpstr>
      <vt:lpstr>HSTS Impact of Retrofitting on Existing App</vt:lpstr>
      <vt:lpstr>Quick word on HTTPS</vt:lpstr>
      <vt:lpstr>HSTS Questions</vt:lpstr>
      <vt:lpstr>X-Frame-Options (XFO)</vt:lpstr>
      <vt:lpstr>X-Frame-Options (XFO) Options</vt:lpstr>
      <vt:lpstr>XFO Demo</vt:lpstr>
      <vt:lpstr>XFO Impact of Retrofitting to Existing App</vt:lpstr>
      <vt:lpstr>XFO Questions</vt:lpstr>
      <vt:lpstr>Cross-Site Scripting (XSS)</vt:lpstr>
      <vt:lpstr>XSS Demo</vt:lpstr>
      <vt:lpstr>XSS Final Note</vt:lpstr>
      <vt:lpstr>XSS Questions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CSP Demo</vt:lpstr>
      <vt:lpstr>CSP Impacting of Retrofitting to Existing App</vt:lpstr>
      <vt:lpstr>Content Security Policy (CSP)</vt:lpstr>
      <vt:lpstr>CSP Questions</vt:lpstr>
      <vt:lpstr>Browser Sniffing Protection (X-Content-Type-Options)</vt:lpstr>
      <vt:lpstr>Browser Sniffing Protection (X-Content-Type-Options)</vt:lpstr>
      <vt:lpstr>PowerPoint Presentation</vt:lpstr>
      <vt:lpstr>XCTO Questions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RP Questions</vt:lpstr>
      <vt:lpstr>Feature-Policy (Working Draft)</vt:lpstr>
      <vt:lpstr>Feature-Policy Is Experimental</vt:lpstr>
      <vt:lpstr>Feature-Policy</vt:lpstr>
      <vt:lpstr>FP Demo</vt:lpstr>
      <vt:lpstr>FP Impact of Retrofitting to Existing App</vt:lpstr>
      <vt:lpstr>Permissions-Policy</vt:lpstr>
      <vt:lpstr>Permissions-Policy is a Working Draft</vt:lpstr>
      <vt:lpstr>FP/PP Questions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163</cp:revision>
  <dcterms:created xsi:type="dcterms:W3CDTF">2018-06-02T19:36:58Z</dcterms:created>
  <dcterms:modified xsi:type="dcterms:W3CDTF">2021-05-04T03:48:33Z</dcterms:modified>
</cp:coreProperties>
</file>