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5" r:id="rId2"/>
    <p:sldId id="261" r:id="rId3"/>
    <p:sldId id="257" r:id="rId4"/>
    <p:sldId id="258" r:id="rId5"/>
    <p:sldId id="450" r:id="rId6"/>
    <p:sldId id="452" r:id="rId7"/>
    <p:sldId id="438" r:id="rId8"/>
    <p:sldId id="451" r:id="rId9"/>
    <p:sldId id="453" r:id="rId10"/>
    <p:sldId id="289" r:id="rId11"/>
    <p:sldId id="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4" autoAdjust="0"/>
    <p:restoredTop sz="74732" autoAdjust="0"/>
  </p:normalViewPr>
  <p:slideViewPr>
    <p:cSldViewPr snapToGrid="0">
      <p:cViewPr varScale="1">
        <p:scale>
          <a:sx n="87" d="100"/>
          <a:sy n="87" d="100"/>
        </p:scale>
        <p:origin x="86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F7EA3-33E8-41F9-A2D9-1BD1195F566C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0B40F-318B-49BF-BDF4-772F1027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B40F-318B-49BF-BDF4-772F102726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9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3536-BF8D-4E60-9AF3-BAA5E309AD0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EDB0-A1B9-48A6-8293-A7587B55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hyperlink" Target="http://www.scottsaub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" y="1237451"/>
            <a:ext cx="12192000" cy="3591826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Give it a REST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and try </a:t>
            </a:r>
            <a:r>
              <a:rPr lang="en-US" sz="7700" b="1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GraphQL</a:t>
            </a:r>
            <a:endParaRPr lang="en-US" sz="77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86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REST</a:t>
            </a:r>
          </a:p>
          <a:p>
            <a:r>
              <a:rPr lang="en-US" dirty="0"/>
              <a:t>What problems </a:t>
            </a:r>
            <a:r>
              <a:rPr lang="en-US" dirty="0" err="1"/>
              <a:t>GraphQL</a:t>
            </a:r>
            <a:r>
              <a:rPr lang="en-US" dirty="0"/>
              <a:t> solves</a:t>
            </a:r>
          </a:p>
          <a:p>
            <a:r>
              <a:rPr lang="en-US" dirty="0"/>
              <a:t>Evaluate </a:t>
            </a:r>
            <a:r>
              <a:rPr lang="en-US" dirty="0" err="1"/>
              <a:t>GraphQL</a:t>
            </a:r>
            <a:r>
              <a:rPr lang="en-US" dirty="0"/>
              <a:t> in the future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37CBAD-C3A3-44EF-B354-BEA79934AA6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87659FB-E0FE-440F-8A6E-ABDC7ECA19A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E7148-535D-4577-ABAD-E7DEE6A8A93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30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brief overview of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Spark some curiosity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973EC-BB63-464C-94F4-12B3057D904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6D5F31F-FF14-46E0-ADB1-B1AAE9AA14F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B669BD-6BE7-4687-B0BD-7D100828956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4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715"/>
          </a:xfrm>
        </p:spPr>
        <p:txBody>
          <a:bodyPr>
            <a:normAutofit/>
          </a:bodyPr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Iowa .NET User Group</a:t>
            </a:r>
          </a:p>
          <a:p>
            <a:r>
              <a:rPr lang="en-US" dirty="0"/>
              <a:t>Blog at </a:t>
            </a:r>
            <a:r>
              <a:rPr lang="en-US" dirty="0">
                <a:hlinkClick r:id="rId4"/>
              </a:rPr>
              <a:t>scottsauber.com</a:t>
            </a:r>
            <a:endParaRPr lang="en-US" dirty="0"/>
          </a:p>
          <a:p>
            <a:r>
              <a:rPr lang="en-US" dirty="0"/>
              <a:t>Have used </a:t>
            </a:r>
            <a:r>
              <a:rPr lang="en-US" dirty="0" err="1"/>
              <a:t>GraphQL</a:t>
            </a:r>
            <a:r>
              <a:rPr lang="en-US" dirty="0"/>
              <a:t> at places like startups to</a:t>
            </a:r>
            <a:br>
              <a:rPr lang="en-US" dirty="0"/>
            </a:br>
            <a:r>
              <a:rPr lang="en-US" dirty="0"/>
              <a:t>Fortune 100 companies</a:t>
            </a:r>
          </a:p>
        </p:txBody>
      </p:sp>
      <p:pic>
        <p:nvPicPr>
          <p:cNvPr id="4" name="Picture 2" descr="LeanTECHniques Logo">
            <a:extLst>
              <a:ext uri="{FF2B5EF4-FFF2-40B4-BE49-F238E27FC236}">
                <a16:creationId xmlns:a16="http://schemas.microsoft.com/office/drawing/2014/main" id="{6B343164-22E9-4C85-8C9F-6D119A7A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83" y="1698863"/>
            <a:ext cx="2893896" cy="7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409787-432B-47DE-95CC-23766DFFF6E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0C64E98-BAB5-4D64-8B0E-CA528716741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BD0A82-F5D6-44FF-8E4A-800AB63E720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EE823D29-F774-4060-956C-9FEC9AFC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8160002" y="2751838"/>
            <a:ext cx="2744259" cy="168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AD8D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80"/>
            <a:ext cx="10679482" cy="5117720"/>
          </a:xfrm>
        </p:spPr>
        <p:txBody>
          <a:bodyPr>
            <a:normAutofit/>
          </a:bodyPr>
          <a:lstStyle/>
          <a:p>
            <a:r>
              <a:rPr lang="en-US" dirty="0"/>
              <a:t>What’s wrong with REST?</a:t>
            </a:r>
          </a:p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How it 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6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 with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80"/>
            <a:ext cx="10679482" cy="5117720"/>
          </a:xfrm>
        </p:spPr>
        <p:txBody>
          <a:bodyPr>
            <a:normAutofit/>
          </a:bodyPr>
          <a:lstStyle/>
          <a:p>
            <a:r>
              <a:rPr lang="en-US" dirty="0"/>
              <a:t>Traditionally noun focused</a:t>
            </a:r>
          </a:p>
          <a:p>
            <a:r>
              <a:rPr lang="en-US" dirty="0"/>
              <a:t>Over fetching</a:t>
            </a:r>
          </a:p>
          <a:p>
            <a:r>
              <a:rPr lang="en-US" dirty="0"/>
              <a:t>Under fetching</a:t>
            </a:r>
          </a:p>
          <a:p>
            <a:r>
              <a:rPr lang="en-US" dirty="0"/>
              <a:t>Every REST API is different</a:t>
            </a:r>
          </a:p>
          <a:p>
            <a:r>
              <a:rPr lang="en-US" dirty="0"/>
              <a:t>It’s not a spec</a:t>
            </a:r>
          </a:p>
          <a:p>
            <a:pPr lvl="1"/>
            <a:r>
              <a:rPr lang="en-US" dirty="0"/>
              <a:t>What verbs do you use</a:t>
            </a:r>
          </a:p>
          <a:p>
            <a:pPr lvl="1"/>
            <a:r>
              <a:rPr lang="en-US" dirty="0"/>
              <a:t>How do your responses look</a:t>
            </a:r>
          </a:p>
          <a:p>
            <a:pPr lvl="1"/>
            <a:r>
              <a:rPr lang="en-US" dirty="0"/>
              <a:t>What status codes do you use and when</a:t>
            </a:r>
          </a:p>
          <a:p>
            <a:r>
              <a:rPr lang="en-US" dirty="0"/>
              <a:t>2 Phased Commit problem</a:t>
            </a:r>
          </a:p>
          <a:p>
            <a:pPr lvl="1"/>
            <a:r>
              <a:rPr lang="en-US" dirty="0"/>
              <a:t>Admittedly this is less a REST problem an more a misunderstanding of REST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GraphQL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9482" cy="5014912"/>
          </a:xfrm>
        </p:spPr>
        <p:txBody>
          <a:bodyPr>
            <a:normAutofit/>
          </a:bodyPr>
          <a:lstStyle/>
          <a:p>
            <a:r>
              <a:rPr lang="en-US" dirty="0"/>
              <a:t>Created by Facebook</a:t>
            </a:r>
          </a:p>
          <a:p>
            <a:r>
              <a:rPr lang="en-US" dirty="0"/>
              <a:t>An API Spec that provides…</a:t>
            </a:r>
          </a:p>
          <a:p>
            <a:pPr lvl="1"/>
            <a:r>
              <a:rPr lang="en-US" dirty="0"/>
              <a:t>Query language for APIs</a:t>
            </a:r>
          </a:p>
          <a:p>
            <a:pPr lvl="1"/>
            <a:r>
              <a:rPr lang="en-US" dirty="0"/>
              <a:t>Discoverability</a:t>
            </a:r>
          </a:p>
          <a:p>
            <a:pPr lvl="1"/>
            <a:r>
              <a:rPr lang="en-US" dirty="0"/>
              <a:t>Type system</a:t>
            </a:r>
          </a:p>
          <a:p>
            <a:r>
              <a:rPr lang="en-US" dirty="0"/>
              <a:t>Real-time subscriptions</a:t>
            </a:r>
          </a:p>
          <a:p>
            <a:r>
              <a:rPr lang="en-US" dirty="0"/>
              <a:t>Each request is either a Query or Mutation</a:t>
            </a:r>
          </a:p>
          <a:p>
            <a:pPr lvl="1"/>
            <a:r>
              <a:rPr lang="en-US" dirty="0"/>
              <a:t>CQRS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7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5659"/>
            <a:ext cx="12191999" cy="6802341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Benefits over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9482" cy="5014912"/>
          </a:xfrm>
        </p:spPr>
        <p:txBody>
          <a:bodyPr>
            <a:normAutofit/>
          </a:bodyPr>
          <a:lstStyle/>
          <a:p>
            <a:r>
              <a:rPr lang="en-US" dirty="0"/>
              <a:t>Solves under/over fetching problem</a:t>
            </a:r>
          </a:p>
          <a:p>
            <a:r>
              <a:rPr lang="en-US" dirty="0"/>
              <a:t>Single request can get all your data</a:t>
            </a:r>
          </a:p>
          <a:p>
            <a:r>
              <a:rPr lang="en-US" dirty="0"/>
              <a:t>Free documentation from Type System</a:t>
            </a:r>
          </a:p>
          <a:p>
            <a:r>
              <a:rPr lang="en-US" dirty="0"/>
              <a:t>Documentation is enforced to stay in sync with schema (unlike Swagger) due to Type System</a:t>
            </a:r>
          </a:p>
          <a:p>
            <a:r>
              <a:rPr lang="en-US" dirty="0" err="1"/>
              <a:t>GraphQL</a:t>
            </a:r>
            <a:r>
              <a:rPr lang="en-US" dirty="0"/>
              <a:t> Playground/Banana Cake Pop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8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9482" cy="5014912"/>
          </a:xfrm>
        </p:spPr>
        <p:txBody>
          <a:bodyPr>
            <a:normAutofit/>
          </a:bodyPr>
          <a:lstStyle/>
          <a:p>
            <a:r>
              <a:rPr lang="en-US" dirty="0"/>
              <a:t>Single endpoint</a:t>
            </a:r>
          </a:p>
          <a:p>
            <a:r>
              <a:rPr lang="en-US" dirty="0"/>
              <a:t>Everything is a POST</a:t>
            </a:r>
          </a:p>
          <a:p>
            <a:r>
              <a:rPr lang="en-US" dirty="0"/>
              <a:t>Define Queries</a:t>
            </a:r>
          </a:p>
          <a:p>
            <a:r>
              <a:rPr lang="en-US" dirty="0"/>
              <a:t>Define Mutations</a:t>
            </a:r>
          </a:p>
          <a:p>
            <a:r>
              <a:rPr lang="en-US" dirty="0"/>
              <a:t>Resolvers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DBF777-79DB-43C5-8587-E5FD282CD8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D5F7AFB-FFF6-461B-95E4-FE70F9FE34F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AB5CD-27B1-4CCE-BC85-D3E6968594B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58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BC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42557</TotalTime>
  <Words>259</Words>
  <Application>Microsoft Office PowerPoint</Application>
  <PresentationFormat>Widescreen</PresentationFormat>
  <Paragraphs>86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Give it a REST and try GraphQL</vt:lpstr>
      <vt:lpstr>Audience Goals</vt:lpstr>
      <vt:lpstr>Who am I?</vt:lpstr>
      <vt:lpstr>Agenda</vt:lpstr>
      <vt:lpstr>Problems with REST</vt:lpstr>
      <vt:lpstr>What is GraphQL?</vt:lpstr>
      <vt:lpstr>Demo</vt:lpstr>
      <vt:lpstr>Benefits over REST</vt:lpstr>
      <vt:lpstr>How it works</vt:lpstr>
      <vt:lpstr>Summary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Large, Yet Maintainable ASP.NET MVC Apps</dc:title>
  <dc:creator>Sauber, Scott</dc:creator>
  <cp:lastModifiedBy>Scott</cp:lastModifiedBy>
  <cp:revision>367</cp:revision>
  <dcterms:created xsi:type="dcterms:W3CDTF">2016-10-19T01:56:55Z</dcterms:created>
  <dcterms:modified xsi:type="dcterms:W3CDTF">2022-02-15T03:57:29Z</dcterms:modified>
</cp:coreProperties>
</file>