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5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sure that’s good</a:t>
            </a:r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16897</TotalTime>
  <Words>1426</Words>
  <Application>Microsoft Office PowerPoint</Application>
  <PresentationFormat>Widescreen</PresentationFormat>
  <Paragraphs>277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PowerPoint Presentation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63</cp:revision>
  <dcterms:created xsi:type="dcterms:W3CDTF">2019-06-08T15:53:23Z</dcterms:created>
  <dcterms:modified xsi:type="dcterms:W3CDTF">2022-05-11T10:16:03Z</dcterms:modified>
</cp:coreProperties>
</file>