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7" r:id="rId3"/>
    <p:sldId id="267" r:id="rId4"/>
    <p:sldId id="268" r:id="rId5"/>
    <p:sldId id="269" r:id="rId6"/>
    <p:sldId id="285" r:id="rId7"/>
    <p:sldId id="270" r:id="rId8"/>
    <p:sldId id="271" r:id="rId9"/>
    <p:sldId id="278" r:id="rId10"/>
    <p:sldId id="279" r:id="rId11"/>
    <p:sldId id="264" r:id="rId12"/>
    <p:sldId id="272" r:id="rId13"/>
    <p:sldId id="282" r:id="rId14"/>
    <p:sldId id="273" r:id="rId15"/>
    <p:sldId id="281" r:id="rId16"/>
    <p:sldId id="274" r:id="rId17"/>
    <p:sldId id="275" r:id="rId18"/>
    <p:sldId id="286"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02" y="3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4.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rawing4.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6AD2CA-DA86-461D-AB5B-500DB6E89AF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72CA572A-0098-4314-9549-B7CE99362252}">
      <dgm:prSet/>
      <dgm:spPr/>
      <dgm:t>
        <a:bodyPr/>
        <a:lstStyle/>
        <a:p>
          <a:r>
            <a:rPr lang="en-US" b="1" dirty="0"/>
            <a:t>ON-SCREEN KEYBOARD WITH COMPUTER VISION:</a:t>
          </a:r>
          <a:endParaRPr lang="en-US" dirty="0"/>
        </a:p>
      </dgm:t>
    </dgm:pt>
    <dgm:pt modelId="{E80BC45B-46F8-4C53-B30D-85884D026D29}" type="parTrans" cxnId="{89922B75-0ACA-4BB6-A5D9-F32D4AA0EBAA}">
      <dgm:prSet/>
      <dgm:spPr/>
      <dgm:t>
        <a:bodyPr/>
        <a:lstStyle/>
        <a:p>
          <a:endParaRPr lang="en-US"/>
        </a:p>
      </dgm:t>
    </dgm:pt>
    <dgm:pt modelId="{FA4B0D80-E25F-4088-B918-DAED3F434464}" type="sibTrans" cxnId="{89922B75-0ACA-4BB6-A5D9-F32D4AA0EBAA}">
      <dgm:prSet/>
      <dgm:spPr/>
      <dgm:t>
        <a:bodyPr/>
        <a:lstStyle/>
        <a:p>
          <a:endParaRPr lang="en-US"/>
        </a:p>
      </dgm:t>
    </dgm:pt>
    <dgm:pt modelId="{DFFC8DB1-BBF5-40F9-BA86-286F0F3F94E3}">
      <dgm:prSet/>
      <dgm:spPr/>
      <dgm:t>
        <a:bodyPr/>
        <a:lstStyle/>
        <a:p>
          <a:r>
            <a:rPr lang="en-US" dirty="0"/>
            <a:t>Creation of an on-screen keyboard using computer vision techniques.</a:t>
          </a:r>
        </a:p>
      </dgm:t>
    </dgm:pt>
    <dgm:pt modelId="{4C0B3017-E828-408A-AE3E-A1E1DBDB70F9}" type="parTrans" cxnId="{F41CF141-4823-49FF-8B12-2C41CFC86589}">
      <dgm:prSet/>
      <dgm:spPr/>
      <dgm:t>
        <a:bodyPr/>
        <a:lstStyle/>
        <a:p>
          <a:endParaRPr lang="en-US"/>
        </a:p>
      </dgm:t>
    </dgm:pt>
    <dgm:pt modelId="{02A5DEA3-9C34-4311-A2B8-761C0080709C}" type="sibTrans" cxnId="{F41CF141-4823-49FF-8B12-2C41CFC86589}">
      <dgm:prSet/>
      <dgm:spPr/>
      <dgm:t>
        <a:bodyPr/>
        <a:lstStyle/>
        <a:p>
          <a:endParaRPr lang="en-US"/>
        </a:p>
      </dgm:t>
    </dgm:pt>
    <dgm:pt modelId="{C533F34A-33FA-4054-B428-194CDEDAF52F}">
      <dgm:prSet/>
      <dgm:spPr/>
      <dgm:t>
        <a:bodyPr/>
        <a:lstStyle/>
        <a:p>
          <a:r>
            <a:rPr lang="en-US" dirty="0"/>
            <a:t>Enables operation through hand gestures and hand tracking from OpenCV.</a:t>
          </a:r>
        </a:p>
      </dgm:t>
    </dgm:pt>
    <dgm:pt modelId="{FD82BAC6-3E33-45E9-8933-85D44760FB67}" type="parTrans" cxnId="{02D11B85-1754-4E87-B4A8-BB236615CD0B}">
      <dgm:prSet/>
      <dgm:spPr/>
      <dgm:t>
        <a:bodyPr/>
        <a:lstStyle/>
        <a:p>
          <a:endParaRPr lang="en-US"/>
        </a:p>
      </dgm:t>
    </dgm:pt>
    <dgm:pt modelId="{EFC4833B-9C2B-4AB2-8380-2F771F4B30B8}" type="sibTrans" cxnId="{02D11B85-1754-4E87-B4A8-BB236615CD0B}">
      <dgm:prSet/>
      <dgm:spPr/>
      <dgm:t>
        <a:bodyPr/>
        <a:lstStyle/>
        <a:p>
          <a:endParaRPr lang="en-US"/>
        </a:p>
      </dgm:t>
    </dgm:pt>
    <dgm:pt modelId="{361A2EA3-5E28-4991-B8FD-DB6E97B7226B}">
      <dgm:prSet/>
      <dgm:spPr/>
      <dgm:t>
        <a:bodyPr/>
        <a:lstStyle/>
        <a:p>
          <a:r>
            <a:rPr lang="en-US" b="1" dirty="0"/>
            <a:t>TEXT INPUT WITHOUT PHYSICAL KEYBOARD:</a:t>
          </a:r>
          <a:endParaRPr lang="en-US" dirty="0"/>
        </a:p>
      </dgm:t>
    </dgm:pt>
    <dgm:pt modelId="{D006B539-D612-4E2E-864C-D4E96CE6741D}" type="parTrans" cxnId="{7713635F-649A-49C4-9409-4A259457412C}">
      <dgm:prSet/>
      <dgm:spPr/>
      <dgm:t>
        <a:bodyPr/>
        <a:lstStyle/>
        <a:p>
          <a:endParaRPr lang="en-US"/>
        </a:p>
      </dgm:t>
    </dgm:pt>
    <dgm:pt modelId="{15508B9B-18FD-4A13-86DA-004E5C538F00}" type="sibTrans" cxnId="{7713635F-649A-49C4-9409-4A259457412C}">
      <dgm:prSet/>
      <dgm:spPr/>
      <dgm:t>
        <a:bodyPr/>
        <a:lstStyle/>
        <a:p>
          <a:endParaRPr lang="en-US"/>
        </a:p>
      </dgm:t>
    </dgm:pt>
    <dgm:pt modelId="{4D4D9706-B5CB-4968-A0FA-F87CAC665778}">
      <dgm:prSet/>
      <dgm:spPr/>
      <dgm:t>
        <a:bodyPr/>
        <a:lstStyle/>
        <a:p>
          <a:r>
            <a:rPr lang="en-US" dirty="0"/>
            <a:t>Users can input text without needing a physical keyboard.</a:t>
          </a:r>
        </a:p>
      </dgm:t>
    </dgm:pt>
    <dgm:pt modelId="{503D4CFA-03B6-4684-8B0D-9B9DF6D5AFBB}" type="parTrans" cxnId="{1956330D-0346-43EE-B652-4A5CB499D8E3}">
      <dgm:prSet/>
      <dgm:spPr/>
      <dgm:t>
        <a:bodyPr/>
        <a:lstStyle/>
        <a:p>
          <a:endParaRPr lang="en-US"/>
        </a:p>
      </dgm:t>
    </dgm:pt>
    <dgm:pt modelId="{B998B9A2-7B03-4C6E-BAC5-7F23E855982E}" type="sibTrans" cxnId="{1956330D-0346-43EE-B652-4A5CB499D8E3}">
      <dgm:prSet/>
      <dgm:spPr/>
      <dgm:t>
        <a:bodyPr/>
        <a:lstStyle/>
        <a:p>
          <a:endParaRPr lang="en-US"/>
        </a:p>
      </dgm:t>
    </dgm:pt>
    <dgm:pt modelId="{8875387E-C772-44BB-9EF0-218CBC7F2671}">
      <dgm:prSet/>
      <dgm:spPr/>
      <dgm:t>
        <a:bodyPr/>
        <a:lstStyle/>
        <a:p>
          <a:r>
            <a:rPr lang="en-US" dirty="0"/>
            <a:t>Virtual keyboard offers an alternative input method.</a:t>
          </a:r>
        </a:p>
      </dgm:t>
    </dgm:pt>
    <dgm:pt modelId="{88A36A61-CA16-4677-AEBA-DF7F69EB2459}" type="parTrans" cxnId="{FA7A4CD4-654F-4864-9466-C949230E9D67}">
      <dgm:prSet/>
      <dgm:spPr/>
      <dgm:t>
        <a:bodyPr/>
        <a:lstStyle/>
        <a:p>
          <a:endParaRPr lang="en-US"/>
        </a:p>
      </dgm:t>
    </dgm:pt>
    <dgm:pt modelId="{2ABAA140-C4B8-4607-B26B-C6EF471F1725}" type="sibTrans" cxnId="{FA7A4CD4-654F-4864-9466-C949230E9D67}">
      <dgm:prSet/>
      <dgm:spPr/>
      <dgm:t>
        <a:bodyPr/>
        <a:lstStyle/>
        <a:p>
          <a:endParaRPr lang="en-US"/>
        </a:p>
      </dgm:t>
    </dgm:pt>
    <dgm:pt modelId="{B51AF855-090E-4198-ABD4-0786A03C12A4}">
      <dgm:prSet/>
      <dgm:spPr/>
      <dgm:t>
        <a:bodyPr/>
        <a:lstStyle/>
        <a:p>
          <a:r>
            <a:rPr lang="en-US" b="1" dirty="0"/>
            <a:t>UTILIZING OPENCV:</a:t>
          </a:r>
          <a:endParaRPr lang="en-US" dirty="0"/>
        </a:p>
      </dgm:t>
    </dgm:pt>
    <dgm:pt modelId="{200E4A88-6BE6-4132-8FE8-BAB7F23516B5}" type="parTrans" cxnId="{B127E37A-1056-4E48-BE42-2DB3F6EC753C}">
      <dgm:prSet/>
      <dgm:spPr/>
      <dgm:t>
        <a:bodyPr/>
        <a:lstStyle/>
        <a:p>
          <a:endParaRPr lang="en-US"/>
        </a:p>
      </dgm:t>
    </dgm:pt>
    <dgm:pt modelId="{B2CE2E3D-1FAE-42DC-8B64-1F698DACE6E2}" type="sibTrans" cxnId="{B127E37A-1056-4E48-BE42-2DB3F6EC753C}">
      <dgm:prSet/>
      <dgm:spPr/>
      <dgm:t>
        <a:bodyPr/>
        <a:lstStyle/>
        <a:p>
          <a:endParaRPr lang="en-US"/>
        </a:p>
      </dgm:t>
    </dgm:pt>
    <dgm:pt modelId="{65ABB59E-2F7E-4406-A598-969A6976F9D5}">
      <dgm:prSet/>
      <dgm:spPr/>
      <dgm:t>
        <a:bodyPr/>
        <a:lstStyle/>
        <a:p>
          <a:r>
            <a:rPr lang="en-US" dirty="0"/>
            <a:t>Provided code leverages the OpenCV library for computer vision tasks.</a:t>
          </a:r>
        </a:p>
      </dgm:t>
    </dgm:pt>
    <dgm:pt modelId="{A5375974-EA18-4C8F-8085-6BCBECC0E3CA}" type="parTrans" cxnId="{34CC219D-61BA-46E4-A25D-46C2123DF6DA}">
      <dgm:prSet/>
      <dgm:spPr/>
      <dgm:t>
        <a:bodyPr/>
        <a:lstStyle/>
        <a:p>
          <a:endParaRPr lang="en-US"/>
        </a:p>
      </dgm:t>
    </dgm:pt>
    <dgm:pt modelId="{9FF1095F-6288-4486-83F1-1ACE420D9676}" type="sibTrans" cxnId="{34CC219D-61BA-46E4-A25D-46C2123DF6DA}">
      <dgm:prSet/>
      <dgm:spPr/>
      <dgm:t>
        <a:bodyPr/>
        <a:lstStyle/>
        <a:p>
          <a:endParaRPr lang="en-US"/>
        </a:p>
      </dgm:t>
    </dgm:pt>
    <dgm:pt modelId="{D88025F5-7546-4FBC-A349-78ECD712A3C6}">
      <dgm:prSet/>
      <dgm:spPr/>
      <dgm:t>
        <a:bodyPr/>
        <a:lstStyle/>
        <a:p>
          <a:r>
            <a:rPr lang="en-US" dirty="0"/>
            <a:t>Hand tracking techniques are used to detect user's hand movements.</a:t>
          </a:r>
        </a:p>
      </dgm:t>
    </dgm:pt>
    <dgm:pt modelId="{514D91FE-5BBE-45EE-9B69-C7DB0846C480}" type="parTrans" cxnId="{48C36538-01C0-4357-BC27-77C2D8F1090F}">
      <dgm:prSet/>
      <dgm:spPr/>
      <dgm:t>
        <a:bodyPr/>
        <a:lstStyle/>
        <a:p>
          <a:endParaRPr lang="en-US"/>
        </a:p>
      </dgm:t>
    </dgm:pt>
    <dgm:pt modelId="{85D9B977-D93C-4581-9BE0-472290E501DE}" type="sibTrans" cxnId="{48C36538-01C0-4357-BC27-77C2D8F1090F}">
      <dgm:prSet/>
      <dgm:spPr/>
      <dgm:t>
        <a:bodyPr/>
        <a:lstStyle/>
        <a:p>
          <a:endParaRPr lang="en-US"/>
        </a:p>
      </dgm:t>
    </dgm:pt>
    <dgm:pt modelId="{D1357F87-A08C-4551-9204-A44BE1CE4D42}">
      <dgm:prSet/>
      <dgm:spPr/>
      <dgm:t>
        <a:bodyPr/>
        <a:lstStyle/>
        <a:p>
          <a:r>
            <a:rPr lang="en-US" b="1" dirty="0"/>
            <a:t>VIRTUAL KEYBOARD LAYOUT:</a:t>
          </a:r>
          <a:endParaRPr lang="en-US" dirty="0"/>
        </a:p>
      </dgm:t>
    </dgm:pt>
    <dgm:pt modelId="{CA0012AA-A131-48A1-840B-7DD48AF086CF}" type="parTrans" cxnId="{E7E5DFBA-06F6-478B-8E56-EEFC0AC650C6}">
      <dgm:prSet/>
      <dgm:spPr/>
      <dgm:t>
        <a:bodyPr/>
        <a:lstStyle/>
        <a:p>
          <a:endParaRPr lang="en-US"/>
        </a:p>
      </dgm:t>
    </dgm:pt>
    <dgm:pt modelId="{161BAED1-B91F-4578-9500-F3F095CE648A}" type="sibTrans" cxnId="{E7E5DFBA-06F6-478B-8E56-EEFC0AC650C6}">
      <dgm:prSet/>
      <dgm:spPr/>
      <dgm:t>
        <a:bodyPr/>
        <a:lstStyle/>
        <a:p>
          <a:endParaRPr lang="en-US"/>
        </a:p>
      </dgm:t>
    </dgm:pt>
    <dgm:pt modelId="{DF9A299F-5C6C-4374-A5E4-ED9EC8FFB419}">
      <dgm:prSet/>
      <dgm:spPr/>
      <dgm:t>
        <a:bodyPr/>
        <a:lstStyle/>
        <a:p>
          <a:r>
            <a:rPr lang="en-US" dirty="0"/>
            <a:t>Interface comprises virtual buttons representing letters, symbols, and space bar.</a:t>
          </a:r>
        </a:p>
      </dgm:t>
    </dgm:pt>
    <dgm:pt modelId="{C1BEA876-DD4F-42BC-B3D7-E8D64F736D61}" type="parTrans" cxnId="{465690D9-A291-4C5B-AC4C-675F6219E5B9}">
      <dgm:prSet/>
      <dgm:spPr/>
      <dgm:t>
        <a:bodyPr/>
        <a:lstStyle/>
        <a:p>
          <a:endParaRPr lang="en-US"/>
        </a:p>
      </dgm:t>
    </dgm:pt>
    <dgm:pt modelId="{8497E545-F189-4A32-94B7-2D3BAE2F32D8}" type="sibTrans" cxnId="{465690D9-A291-4C5B-AC4C-675F6219E5B9}">
      <dgm:prSet/>
      <dgm:spPr/>
      <dgm:t>
        <a:bodyPr/>
        <a:lstStyle/>
        <a:p>
          <a:endParaRPr lang="en-US"/>
        </a:p>
      </dgm:t>
    </dgm:pt>
    <dgm:pt modelId="{2CB731CC-CD6B-497E-9FBA-17D320E3495B}">
      <dgm:prSet/>
      <dgm:spPr/>
      <dgm:t>
        <a:bodyPr/>
        <a:lstStyle/>
        <a:p>
          <a:r>
            <a:rPr lang="en-US" dirty="0"/>
            <a:t>Buttons organized in rows with characters grouped logically.</a:t>
          </a:r>
        </a:p>
      </dgm:t>
    </dgm:pt>
    <dgm:pt modelId="{8C5FE55A-336E-4C73-BC58-FF8EC1A14C9B}" type="parTrans" cxnId="{DF4FEA34-6B1B-4BBD-BFA1-ADA62A69AD9D}">
      <dgm:prSet/>
      <dgm:spPr/>
      <dgm:t>
        <a:bodyPr/>
        <a:lstStyle/>
        <a:p>
          <a:endParaRPr lang="en-US"/>
        </a:p>
      </dgm:t>
    </dgm:pt>
    <dgm:pt modelId="{2A4C92EB-CA10-46F0-BCCF-1F2A2CF41B57}" type="sibTrans" cxnId="{DF4FEA34-6B1B-4BBD-BFA1-ADA62A69AD9D}">
      <dgm:prSet/>
      <dgm:spPr/>
      <dgm:t>
        <a:bodyPr/>
        <a:lstStyle/>
        <a:p>
          <a:endParaRPr lang="en-US"/>
        </a:p>
      </dgm:t>
    </dgm:pt>
    <dgm:pt modelId="{9BAC1D48-0455-49E5-9FA0-889A07390DEB}">
      <dgm:prSet/>
      <dgm:spPr/>
      <dgm:t>
        <a:bodyPr/>
        <a:lstStyle/>
        <a:p>
          <a:r>
            <a:rPr lang="en-US" b="1" dirty="0"/>
            <a:t>GESTURE-DRIVEN TYPING:</a:t>
          </a:r>
          <a:endParaRPr lang="en-US" dirty="0"/>
        </a:p>
      </dgm:t>
    </dgm:pt>
    <dgm:pt modelId="{41779BCC-4094-4EAB-AC13-E967ECBB51B4}" type="parTrans" cxnId="{63AA92F7-7FC7-4F7F-8743-5922C9B23D28}">
      <dgm:prSet/>
      <dgm:spPr/>
      <dgm:t>
        <a:bodyPr/>
        <a:lstStyle/>
        <a:p>
          <a:endParaRPr lang="en-US"/>
        </a:p>
      </dgm:t>
    </dgm:pt>
    <dgm:pt modelId="{47DCD054-832D-4351-8300-186614406C5A}" type="sibTrans" cxnId="{63AA92F7-7FC7-4F7F-8743-5922C9B23D28}">
      <dgm:prSet/>
      <dgm:spPr/>
      <dgm:t>
        <a:bodyPr/>
        <a:lstStyle/>
        <a:p>
          <a:endParaRPr lang="en-US"/>
        </a:p>
      </dgm:t>
    </dgm:pt>
    <dgm:pt modelId="{E18B7765-111F-44FA-9AA1-A9A6E95982BD}">
      <dgm:prSet/>
      <dgm:spPr/>
      <dgm:t>
        <a:bodyPr/>
        <a:lstStyle/>
        <a:p>
          <a:r>
            <a:rPr lang="en-US" dirty="0"/>
            <a:t>User's hand proximity to a button triggers a gesture detection mechanism.</a:t>
          </a:r>
        </a:p>
      </dgm:t>
    </dgm:pt>
    <dgm:pt modelId="{4020AA01-700D-4745-93C5-3432B531086C}" type="parTrans" cxnId="{8D8E854D-8DDB-4A6F-9FB4-0EE36885FB40}">
      <dgm:prSet/>
      <dgm:spPr/>
      <dgm:t>
        <a:bodyPr/>
        <a:lstStyle/>
        <a:p>
          <a:endParaRPr lang="en-US"/>
        </a:p>
      </dgm:t>
    </dgm:pt>
    <dgm:pt modelId="{8D2AF958-9816-4FAF-B84A-1B043C6A8558}" type="sibTrans" cxnId="{8D8E854D-8DDB-4A6F-9FB4-0EE36885FB40}">
      <dgm:prSet/>
      <dgm:spPr/>
      <dgm:t>
        <a:bodyPr/>
        <a:lstStyle/>
        <a:p>
          <a:endParaRPr lang="en-US"/>
        </a:p>
      </dgm:t>
    </dgm:pt>
    <dgm:pt modelId="{7ED6C660-1A54-4193-AD80-0B35A931D189}">
      <dgm:prSet/>
      <dgm:spPr/>
      <dgm:t>
        <a:bodyPr/>
        <a:lstStyle/>
        <a:p>
          <a:r>
            <a:rPr lang="en-US" dirty="0"/>
            <a:t>Gestures, such as finger movements, are recognized using OpenCV's hand tracking.</a:t>
          </a:r>
        </a:p>
      </dgm:t>
    </dgm:pt>
    <dgm:pt modelId="{B6DF11F4-69E1-43D1-8646-DA42A4E381F5}" type="parTrans" cxnId="{71935055-3A97-4797-ADDB-9923B091DC5E}">
      <dgm:prSet/>
      <dgm:spPr/>
      <dgm:t>
        <a:bodyPr/>
        <a:lstStyle/>
        <a:p>
          <a:endParaRPr lang="en-US"/>
        </a:p>
      </dgm:t>
    </dgm:pt>
    <dgm:pt modelId="{E0C35838-57F2-4D1E-BEBC-A17CF04D49B6}" type="sibTrans" cxnId="{71935055-3A97-4797-ADDB-9923B091DC5E}">
      <dgm:prSet/>
      <dgm:spPr/>
      <dgm:t>
        <a:bodyPr/>
        <a:lstStyle/>
        <a:p>
          <a:endParaRPr lang="en-US"/>
        </a:p>
      </dgm:t>
    </dgm:pt>
    <dgm:pt modelId="{E38116E9-A288-4B06-A3AB-53D484461193}">
      <dgm:prSet/>
      <dgm:spPr/>
      <dgm:t>
        <a:bodyPr/>
        <a:lstStyle/>
        <a:p>
          <a:r>
            <a:rPr lang="en-US" b="1" dirty="0"/>
            <a:t>SIMULATING PHYSICAL KEYBOARD INPUT:</a:t>
          </a:r>
          <a:endParaRPr lang="en-US" dirty="0"/>
        </a:p>
      </dgm:t>
    </dgm:pt>
    <dgm:pt modelId="{90C6CFA6-6F7E-486C-B0A2-0B4BF902062B}" type="parTrans" cxnId="{2C72F161-BC4E-49B5-BE20-89EAFE399CBA}">
      <dgm:prSet/>
      <dgm:spPr/>
      <dgm:t>
        <a:bodyPr/>
        <a:lstStyle/>
        <a:p>
          <a:endParaRPr lang="en-US"/>
        </a:p>
      </dgm:t>
    </dgm:pt>
    <dgm:pt modelId="{A14E2BE1-61CB-4067-BC0E-8A4DD911949E}" type="sibTrans" cxnId="{2C72F161-BC4E-49B5-BE20-89EAFE399CBA}">
      <dgm:prSet/>
      <dgm:spPr/>
      <dgm:t>
        <a:bodyPr/>
        <a:lstStyle/>
        <a:p>
          <a:endParaRPr lang="en-US"/>
        </a:p>
      </dgm:t>
    </dgm:pt>
    <dgm:pt modelId="{1A221801-1D81-47CB-AA05-C02A9A70CE15}">
      <dgm:prSet/>
      <dgm:spPr/>
      <dgm:t>
        <a:bodyPr/>
        <a:lstStyle/>
        <a:p>
          <a:r>
            <a:rPr lang="en-US" dirty="0"/>
            <a:t>pynput.keyboard module is utilized to simulate typing on a physical keyboard.</a:t>
          </a:r>
        </a:p>
      </dgm:t>
    </dgm:pt>
    <dgm:pt modelId="{3F38DDBE-6BBF-4251-A478-D6F5FE2286A8}" type="parTrans" cxnId="{C7E322B5-C20A-4591-9F54-BE621E802733}">
      <dgm:prSet/>
      <dgm:spPr/>
      <dgm:t>
        <a:bodyPr/>
        <a:lstStyle/>
        <a:p>
          <a:endParaRPr lang="en-US"/>
        </a:p>
      </dgm:t>
    </dgm:pt>
    <dgm:pt modelId="{8DE4B6FD-B8CA-4796-B5BF-9F9F0EA2D77A}" type="sibTrans" cxnId="{C7E322B5-C20A-4591-9F54-BE621E802733}">
      <dgm:prSet/>
      <dgm:spPr/>
      <dgm:t>
        <a:bodyPr/>
        <a:lstStyle/>
        <a:p>
          <a:endParaRPr lang="en-US"/>
        </a:p>
      </dgm:t>
    </dgm:pt>
    <dgm:pt modelId="{29146993-7FE2-4D2F-9CAB-5A25EFAC28C2}">
      <dgm:prSet/>
      <dgm:spPr/>
      <dgm:t>
        <a:bodyPr/>
        <a:lstStyle/>
        <a:p>
          <a:r>
            <a:rPr lang="en-US" dirty="0"/>
            <a:t>Corresponding character is "typed" when a gesture is recognized.</a:t>
          </a:r>
        </a:p>
      </dgm:t>
    </dgm:pt>
    <dgm:pt modelId="{1BF55EF3-E77C-43ED-AD93-747B28C07133}" type="parTrans" cxnId="{3948C1E2-423A-4E84-BB5F-31F0689A2154}">
      <dgm:prSet/>
      <dgm:spPr/>
      <dgm:t>
        <a:bodyPr/>
        <a:lstStyle/>
        <a:p>
          <a:endParaRPr lang="en-US"/>
        </a:p>
      </dgm:t>
    </dgm:pt>
    <dgm:pt modelId="{C91C2F73-8D0A-455A-93A2-2833D30C4012}" type="sibTrans" cxnId="{3948C1E2-423A-4E84-BB5F-31F0689A2154}">
      <dgm:prSet/>
      <dgm:spPr/>
      <dgm:t>
        <a:bodyPr/>
        <a:lstStyle/>
        <a:p>
          <a:endParaRPr lang="en-US"/>
        </a:p>
      </dgm:t>
    </dgm:pt>
    <dgm:pt modelId="{DA6E620B-865F-41AD-8740-687080376536}">
      <dgm:prSet/>
      <dgm:spPr/>
      <dgm:t>
        <a:bodyPr/>
        <a:lstStyle/>
        <a:p>
          <a:r>
            <a:rPr lang="en-US" b="1" dirty="0"/>
            <a:t>CUSTOMIZATION POTENTIAL:</a:t>
          </a:r>
          <a:endParaRPr lang="en-US" dirty="0"/>
        </a:p>
      </dgm:t>
    </dgm:pt>
    <dgm:pt modelId="{529F6359-25CF-4111-9867-C3E62069F6EB}" type="parTrans" cxnId="{D632D26F-FE8D-4A28-A877-0100CC055E72}">
      <dgm:prSet/>
      <dgm:spPr/>
      <dgm:t>
        <a:bodyPr/>
        <a:lstStyle/>
        <a:p>
          <a:endParaRPr lang="en-US"/>
        </a:p>
      </dgm:t>
    </dgm:pt>
    <dgm:pt modelId="{22D5A6B8-4AE8-4C21-ADBD-C54B0D2E37E2}" type="sibTrans" cxnId="{D632D26F-FE8D-4A28-A877-0100CC055E72}">
      <dgm:prSet/>
      <dgm:spPr/>
      <dgm:t>
        <a:bodyPr/>
        <a:lstStyle/>
        <a:p>
          <a:endParaRPr lang="en-US"/>
        </a:p>
      </dgm:t>
    </dgm:pt>
    <dgm:pt modelId="{956B7A53-948A-4040-909E-A77045975865}">
      <dgm:prSet/>
      <dgm:spPr/>
      <dgm:t>
        <a:bodyPr/>
        <a:lstStyle/>
        <a:p>
          <a:r>
            <a:rPr lang="en-US" dirty="0"/>
            <a:t>Users can extend the code for layout customization, gesture variations, and additional functionalities.</a:t>
          </a:r>
        </a:p>
      </dgm:t>
    </dgm:pt>
    <dgm:pt modelId="{6CF849B0-F71A-452E-AEA9-77B1BE3234BE}" type="parTrans" cxnId="{3039523B-840C-405D-9928-F34E157A2DDA}">
      <dgm:prSet/>
      <dgm:spPr/>
      <dgm:t>
        <a:bodyPr/>
        <a:lstStyle/>
        <a:p>
          <a:endParaRPr lang="en-US"/>
        </a:p>
      </dgm:t>
    </dgm:pt>
    <dgm:pt modelId="{673145BA-FF39-4116-B6D0-1508FB1D55EE}" type="sibTrans" cxnId="{3039523B-840C-405D-9928-F34E157A2DDA}">
      <dgm:prSet/>
      <dgm:spPr/>
      <dgm:t>
        <a:bodyPr/>
        <a:lstStyle/>
        <a:p>
          <a:endParaRPr lang="en-US"/>
        </a:p>
      </dgm:t>
    </dgm:pt>
    <dgm:pt modelId="{7B983777-C0DF-4311-AF5F-DD0E77699B3F}" type="pres">
      <dgm:prSet presAssocID="{0D6AD2CA-DA86-461D-AB5B-500DB6E89AF8}" presName="Name0" presStyleCnt="0">
        <dgm:presLayoutVars>
          <dgm:dir/>
          <dgm:resizeHandles val="exact"/>
        </dgm:presLayoutVars>
      </dgm:prSet>
      <dgm:spPr/>
    </dgm:pt>
    <dgm:pt modelId="{70755194-790F-4265-AB92-C418C7433922}" type="pres">
      <dgm:prSet presAssocID="{72CA572A-0098-4314-9549-B7CE99362252}" presName="node" presStyleLbl="node1" presStyleIdx="0" presStyleCnt="7">
        <dgm:presLayoutVars>
          <dgm:bulletEnabled val="1"/>
        </dgm:presLayoutVars>
      </dgm:prSet>
      <dgm:spPr/>
    </dgm:pt>
    <dgm:pt modelId="{3EE751D5-254B-4D21-9D6F-B4FECAB59463}" type="pres">
      <dgm:prSet presAssocID="{FA4B0D80-E25F-4088-B918-DAED3F434464}" presName="sibTrans" presStyleCnt="0"/>
      <dgm:spPr/>
    </dgm:pt>
    <dgm:pt modelId="{CF63C492-6A12-464A-8C07-CE4855AE0CC9}" type="pres">
      <dgm:prSet presAssocID="{361A2EA3-5E28-4991-B8FD-DB6E97B7226B}" presName="node" presStyleLbl="node1" presStyleIdx="1" presStyleCnt="7">
        <dgm:presLayoutVars>
          <dgm:bulletEnabled val="1"/>
        </dgm:presLayoutVars>
      </dgm:prSet>
      <dgm:spPr/>
    </dgm:pt>
    <dgm:pt modelId="{4F817AB6-B71D-4B3C-AAA2-B051F5317105}" type="pres">
      <dgm:prSet presAssocID="{15508B9B-18FD-4A13-86DA-004E5C538F00}" presName="sibTrans" presStyleCnt="0"/>
      <dgm:spPr/>
    </dgm:pt>
    <dgm:pt modelId="{1C5EA9D0-B12A-4DB2-84E8-244D6FECA36C}" type="pres">
      <dgm:prSet presAssocID="{B51AF855-090E-4198-ABD4-0786A03C12A4}" presName="node" presStyleLbl="node1" presStyleIdx="2" presStyleCnt="7">
        <dgm:presLayoutVars>
          <dgm:bulletEnabled val="1"/>
        </dgm:presLayoutVars>
      </dgm:prSet>
      <dgm:spPr/>
    </dgm:pt>
    <dgm:pt modelId="{A9CAD151-0410-49E0-B43E-FDAF876839F9}" type="pres">
      <dgm:prSet presAssocID="{B2CE2E3D-1FAE-42DC-8B64-1F698DACE6E2}" presName="sibTrans" presStyleCnt="0"/>
      <dgm:spPr/>
    </dgm:pt>
    <dgm:pt modelId="{359B5A26-85C0-46A1-B4E3-E36B6A357900}" type="pres">
      <dgm:prSet presAssocID="{D1357F87-A08C-4551-9204-A44BE1CE4D42}" presName="node" presStyleLbl="node1" presStyleIdx="3" presStyleCnt="7">
        <dgm:presLayoutVars>
          <dgm:bulletEnabled val="1"/>
        </dgm:presLayoutVars>
      </dgm:prSet>
      <dgm:spPr/>
    </dgm:pt>
    <dgm:pt modelId="{DE7F447A-2E29-4EE6-9206-4391FFD4DAA0}" type="pres">
      <dgm:prSet presAssocID="{161BAED1-B91F-4578-9500-F3F095CE648A}" presName="sibTrans" presStyleCnt="0"/>
      <dgm:spPr/>
    </dgm:pt>
    <dgm:pt modelId="{633116AE-177C-4319-A162-D44C552B1E7F}" type="pres">
      <dgm:prSet presAssocID="{9BAC1D48-0455-49E5-9FA0-889A07390DEB}" presName="node" presStyleLbl="node1" presStyleIdx="4" presStyleCnt="7">
        <dgm:presLayoutVars>
          <dgm:bulletEnabled val="1"/>
        </dgm:presLayoutVars>
      </dgm:prSet>
      <dgm:spPr/>
    </dgm:pt>
    <dgm:pt modelId="{375E522E-B2DE-4F7E-AECA-4EF7D445F61B}" type="pres">
      <dgm:prSet presAssocID="{47DCD054-832D-4351-8300-186614406C5A}" presName="sibTrans" presStyleCnt="0"/>
      <dgm:spPr/>
    </dgm:pt>
    <dgm:pt modelId="{BC055B84-CADE-4E05-9E8F-BF98691E1898}" type="pres">
      <dgm:prSet presAssocID="{E38116E9-A288-4B06-A3AB-53D484461193}" presName="node" presStyleLbl="node1" presStyleIdx="5" presStyleCnt="7">
        <dgm:presLayoutVars>
          <dgm:bulletEnabled val="1"/>
        </dgm:presLayoutVars>
      </dgm:prSet>
      <dgm:spPr/>
    </dgm:pt>
    <dgm:pt modelId="{EA5BE77F-74B6-405A-9CB9-2249FE7DA659}" type="pres">
      <dgm:prSet presAssocID="{A14E2BE1-61CB-4067-BC0E-8A4DD911949E}" presName="sibTrans" presStyleCnt="0"/>
      <dgm:spPr/>
    </dgm:pt>
    <dgm:pt modelId="{DC0A1654-C715-4E9D-9904-FFCB5F5F2D33}" type="pres">
      <dgm:prSet presAssocID="{DA6E620B-865F-41AD-8740-687080376536}" presName="node" presStyleLbl="node1" presStyleIdx="6" presStyleCnt="7">
        <dgm:presLayoutVars>
          <dgm:bulletEnabled val="1"/>
        </dgm:presLayoutVars>
      </dgm:prSet>
      <dgm:spPr/>
    </dgm:pt>
  </dgm:ptLst>
  <dgm:cxnLst>
    <dgm:cxn modelId="{3D06A308-5CF2-46BB-A221-9EB9CAE36DD4}" type="presOf" srcId="{E18B7765-111F-44FA-9AA1-A9A6E95982BD}" destId="{633116AE-177C-4319-A162-D44C552B1E7F}" srcOrd="0" destOrd="1" presId="urn:microsoft.com/office/officeart/2005/8/layout/hList6"/>
    <dgm:cxn modelId="{1956330D-0346-43EE-B652-4A5CB499D8E3}" srcId="{361A2EA3-5E28-4991-B8FD-DB6E97B7226B}" destId="{4D4D9706-B5CB-4968-A0FA-F87CAC665778}" srcOrd="0" destOrd="0" parTransId="{503D4CFA-03B6-4684-8B0D-9B9DF6D5AFBB}" sibTransId="{B998B9A2-7B03-4C6E-BAC5-7F23E855982E}"/>
    <dgm:cxn modelId="{C8DD9218-418F-4B59-AD02-5050F0F8DCDD}" type="presOf" srcId="{D88025F5-7546-4FBC-A349-78ECD712A3C6}" destId="{1C5EA9D0-B12A-4DB2-84E8-244D6FECA36C}" srcOrd="0" destOrd="2" presId="urn:microsoft.com/office/officeart/2005/8/layout/hList6"/>
    <dgm:cxn modelId="{BA7BFF25-419E-492C-B108-EFCCE85018F4}" type="presOf" srcId="{0D6AD2CA-DA86-461D-AB5B-500DB6E89AF8}" destId="{7B983777-C0DF-4311-AF5F-DD0E77699B3F}" srcOrd="0" destOrd="0" presId="urn:microsoft.com/office/officeart/2005/8/layout/hList6"/>
    <dgm:cxn modelId="{DF4FEA34-6B1B-4BBD-BFA1-ADA62A69AD9D}" srcId="{D1357F87-A08C-4551-9204-A44BE1CE4D42}" destId="{2CB731CC-CD6B-497E-9FBA-17D320E3495B}" srcOrd="1" destOrd="0" parTransId="{8C5FE55A-336E-4C73-BC58-FF8EC1A14C9B}" sibTransId="{2A4C92EB-CA10-46F0-BCCF-1F2A2CF41B57}"/>
    <dgm:cxn modelId="{6CF10535-786B-4828-8DFF-088CEFEBD931}" type="presOf" srcId="{E38116E9-A288-4B06-A3AB-53D484461193}" destId="{BC055B84-CADE-4E05-9E8F-BF98691E1898}" srcOrd="0" destOrd="0" presId="urn:microsoft.com/office/officeart/2005/8/layout/hList6"/>
    <dgm:cxn modelId="{2BE20A37-8BA3-41B0-8D0E-488933F82890}" type="presOf" srcId="{9BAC1D48-0455-49E5-9FA0-889A07390DEB}" destId="{633116AE-177C-4319-A162-D44C552B1E7F}" srcOrd="0" destOrd="0" presId="urn:microsoft.com/office/officeart/2005/8/layout/hList6"/>
    <dgm:cxn modelId="{675D7137-FFE2-4997-A31C-18C2DDC00836}" type="presOf" srcId="{C533F34A-33FA-4054-B428-194CDEDAF52F}" destId="{70755194-790F-4265-AB92-C418C7433922}" srcOrd="0" destOrd="2" presId="urn:microsoft.com/office/officeart/2005/8/layout/hList6"/>
    <dgm:cxn modelId="{48C36538-01C0-4357-BC27-77C2D8F1090F}" srcId="{B51AF855-090E-4198-ABD4-0786A03C12A4}" destId="{D88025F5-7546-4FBC-A349-78ECD712A3C6}" srcOrd="1" destOrd="0" parTransId="{514D91FE-5BBE-45EE-9B69-C7DB0846C480}" sibTransId="{85D9B977-D93C-4581-9BE0-472290E501DE}"/>
    <dgm:cxn modelId="{3039523B-840C-405D-9928-F34E157A2DDA}" srcId="{DA6E620B-865F-41AD-8740-687080376536}" destId="{956B7A53-948A-4040-909E-A77045975865}" srcOrd="0" destOrd="0" parTransId="{6CF849B0-F71A-452E-AEA9-77B1BE3234BE}" sibTransId="{673145BA-FF39-4116-B6D0-1508FB1D55EE}"/>
    <dgm:cxn modelId="{8D04465D-2642-4F19-9427-16ABD1DE76B1}" type="presOf" srcId="{361A2EA3-5E28-4991-B8FD-DB6E97B7226B}" destId="{CF63C492-6A12-464A-8C07-CE4855AE0CC9}" srcOrd="0" destOrd="0" presId="urn:microsoft.com/office/officeart/2005/8/layout/hList6"/>
    <dgm:cxn modelId="{7713635F-649A-49C4-9409-4A259457412C}" srcId="{0D6AD2CA-DA86-461D-AB5B-500DB6E89AF8}" destId="{361A2EA3-5E28-4991-B8FD-DB6E97B7226B}" srcOrd="1" destOrd="0" parTransId="{D006B539-D612-4E2E-864C-D4E96CE6741D}" sibTransId="{15508B9B-18FD-4A13-86DA-004E5C538F00}"/>
    <dgm:cxn modelId="{69B21260-E1F9-4030-B085-6F57BE02C1C7}" type="presOf" srcId="{8875387E-C772-44BB-9EF0-218CBC7F2671}" destId="{CF63C492-6A12-464A-8C07-CE4855AE0CC9}" srcOrd="0" destOrd="2" presId="urn:microsoft.com/office/officeart/2005/8/layout/hList6"/>
    <dgm:cxn modelId="{F41CF141-4823-49FF-8B12-2C41CFC86589}" srcId="{72CA572A-0098-4314-9549-B7CE99362252}" destId="{DFFC8DB1-BBF5-40F9-BA86-286F0F3F94E3}" srcOrd="0" destOrd="0" parTransId="{4C0B3017-E828-408A-AE3E-A1E1DBDB70F9}" sibTransId="{02A5DEA3-9C34-4311-A2B8-761C0080709C}"/>
    <dgm:cxn modelId="{2C72F161-BC4E-49B5-BE20-89EAFE399CBA}" srcId="{0D6AD2CA-DA86-461D-AB5B-500DB6E89AF8}" destId="{E38116E9-A288-4B06-A3AB-53D484461193}" srcOrd="5" destOrd="0" parTransId="{90C6CFA6-6F7E-486C-B0A2-0B4BF902062B}" sibTransId="{A14E2BE1-61CB-4067-BC0E-8A4DD911949E}"/>
    <dgm:cxn modelId="{3FDB2963-8CE2-4337-863F-69194C55299F}" type="presOf" srcId="{1A221801-1D81-47CB-AA05-C02A9A70CE15}" destId="{BC055B84-CADE-4E05-9E8F-BF98691E1898}" srcOrd="0" destOrd="1" presId="urn:microsoft.com/office/officeart/2005/8/layout/hList6"/>
    <dgm:cxn modelId="{8D8E854D-8DDB-4A6F-9FB4-0EE36885FB40}" srcId="{9BAC1D48-0455-49E5-9FA0-889A07390DEB}" destId="{E18B7765-111F-44FA-9AA1-A9A6E95982BD}" srcOrd="0" destOrd="0" parTransId="{4020AA01-700D-4745-93C5-3432B531086C}" sibTransId="{8D2AF958-9816-4FAF-B84A-1B043C6A8558}"/>
    <dgm:cxn modelId="{FA0C064E-404E-4CC4-A5B2-B6F9DEDF1DDE}" type="presOf" srcId="{B51AF855-090E-4198-ABD4-0786A03C12A4}" destId="{1C5EA9D0-B12A-4DB2-84E8-244D6FECA36C}" srcOrd="0" destOrd="0" presId="urn:microsoft.com/office/officeart/2005/8/layout/hList6"/>
    <dgm:cxn modelId="{D632D26F-FE8D-4A28-A877-0100CC055E72}" srcId="{0D6AD2CA-DA86-461D-AB5B-500DB6E89AF8}" destId="{DA6E620B-865F-41AD-8740-687080376536}" srcOrd="6" destOrd="0" parTransId="{529F6359-25CF-4111-9867-C3E62069F6EB}" sibTransId="{22D5A6B8-4AE8-4C21-ADBD-C54B0D2E37E2}"/>
    <dgm:cxn modelId="{93C95350-1021-438C-81E9-8BDD3A80F72C}" type="presOf" srcId="{DFFC8DB1-BBF5-40F9-BA86-286F0F3F94E3}" destId="{70755194-790F-4265-AB92-C418C7433922}" srcOrd="0" destOrd="1" presId="urn:microsoft.com/office/officeart/2005/8/layout/hList6"/>
    <dgm:cxn modelId="{32CC1754-A674-44AF-9929-692032B309A9}" type="presOf" srcId="{29146993-7FE2-4D2F-9CAB-5A25EFAC28C2}" destId="{BC055B84-CADE-4E05-9E8F-BF98691E1898}" srcOrd="0" destOrd="2" presId="urn:microsoft.com/office/officeart/2005/8/layout/hList6"/>
    <dgm:cxn modelId="{55158254-EE81-4391-9695-76A7A543E797}" type="presOf" srcId="{72CA572A-0098-4314-9549-B7CE99362252}" destId="{70755194-790F-4265-AB92-C418C7433922}" srcOrd="0" destOrd="0" presId="urn:microsoft.com/office/officeart/2005/8/layout/hList6"/>
    <dgm:cxn modelId="{89922B75-0ACA-4BB6-A5D9-F32D4AA0EBAA}" srcId="{0D6AD2CA-DA86-461D-AB5B-500DB6E89AF8}" destId="{72CA572A-0098-4314-9549-B7CE99362252}" srcOrd="0" destOrd="0" parTransId="{E80BC45B-46F8-4C53-B30D-85884D026D29}" sibTransId="{FA4B0D80-E25F-4088-B918-DAED3F434464}"/>
    <dgm:cxn modelId="{71935055-3A97-4797-ADDB-9923B091DC5E}" srcId="{9BAC1D48-0455-49E5-9FA0-889A07390DEB}" destId="{7ED6C660-1A54-4193-AD80-0B35A931D189}" srcOrd="1" destOrd="0" parTransId="{B6DF11F4-69E1-43D1-8646-DA42A4E381F5}" sibTransId="{E0C35838-57F2-4D1E-BEBC-A17CF04D49B6}"/>
    <dgm:cxn modelId="{B127E37A-1056-4E48-BE42-2DB3F6EC753C}" srcId="{0D6AD2CA-DA86-461D-AB5B-500DB6E89AF8}" destId="{B51AF855-090E-4198-ABD4-0786A03C12A4}" srcOrd="2" destOrd="0" parTransId="{200E4A88-6BE6-4132-8FE8-BAB7F23516B5}" sibTransId="{B2CE2E3D-1FAE-42DC-8B64-1F698DACE6E2}"/>
    <dgm:cxn modelId="{02D11B85-1754-4E87-B4A8-BB236615CD0B}" srcId="{72CA572A-0098-4314-9549-B7CE99362252}" destId="{C533F34A-33FA-4054-B428-194CDEDAF52F}" srcOrd="1" destOrd="0" parTransId="{FD82BAC6-3E33-45E9-8933-85D44760FB67}" sibTransId="{EFC4833B-9C2B-4AB2-8380-2F771F4B30B8}"/>
    <dgm:cxn modelId="{DF619A8C-3457-4333-866E-EAC87724E3F6}" type="presOf" srcId="{4D4D9706-B5CB-4968-A0FA-F87CAC665778}" destId="{CF63C492-6A12-464A-8C07-CE4855AE0CC9}" srcOrd="0" destOrd="1" presId="urn:microsoft.com/office/officeart/2005/8/layout/hList6"/>
    <dgm:cxn modelId="{0594BD94-A4BA-4E41-B935-F8D45AA65BD3}" type="presOf" srcId="{7ED6C660-1A54-4193-AD80-0B35A931D189}" destId="{633116AE-177C-4319-A162-D44C552B1E7F}" srcOrd="0" destOrd="2" presId="urn:microsoft.com/office/officeart/2005/8/layout/hList6"/>
    <dgm:cxn modelId="{34CC219D-61BA-46E4-A25D-46C2123DF6DA}" srcId="{B51AF855-090E-4198-ABD4-0786A03C12A4}" destId="{65ABB59E-2F7E-4406-A598-969A6976F9D5}" srcOrd="0" destOrd="0" parTransId="{A5375974-EA18-4C8F-8085-6BCBECC0E3CA}" sibTransId="{9FF1095F-6288-4486-83F1-1ACE420D9676}"/>
    <dgm:cxn modelId="{1CB47BB2-EB48-450F-8167-33B3B9ED567F}" type="presOf" srcId="{65ABB59E-2F7E-4406-A598-969A6976F9D5}" destId="{1C5EA9D0-B12A-4DB2-84E8-244D6FECA36C}" srcOrd="0" destOrd="1" presId="urn:microsoft.com/office/officeart/2005/8/layout/hList6"/>
    <dgm:cxn modelId="{C7E322B5-C20A-4591-9F54-BE621E802733}" srcId="{E38116E9-A288-4B06-A3AB-53D484461193}" destId="{1A221801-1D81-47CB-AA05-C02A9A70CE15}" srcOrd="0" destOrd="0" parTransId="{3F38DDBE-6BBF-4251-A478-D6F5FE2286A8}" sibTransId="{8DE4B6FD-B8CA-4796-B5BF-9F9F0EA2D77A}"/>
    <dgm:cxn modelId="{E7E5DFBA-06F6-478B-8E56-EEFC0AC650C6}" srcId="{0D6AD2CA-DA86-461D-AB5B-500DB6E89AF8}" destId="{D1357F87-A08C-4551-9204-A44BE1CE4D42}" srcOrd="3" destOrd="0" parTransId="{CA0012AA-A131-48A1-840B-7DD48AF086CF}" sibTransId="{161BAED1-B91F-4578-9500-F3F095CE648A}"/>
    <dgm:cxn modelId="{08BC98BF-8DCD-4975-BD17-46452386435D}" type="presOf" srcId="{D1357F87-A08C-4551-9204-A44BE1CE4D42}" destId="{359B5A26-85C0-46A1-B4E3-E36B6A357900}" srcOrd="0" destOrd="0" presId="urn:microsoft.com/office/officeart/2005/8/layout/hList6"/>
    <dgm:cxn modelId="{D8D0FEC0-956E-4FB3-B2AC-14CF9EA47075}" type="presOf" srcId="{DA6E620B-865F-41AD-8740-687080376536}" destId="{DC0A1654-C715-4E9D-9904-FFCB5F5F2D33}" srcOrd="0" destOrd="0" presId="urn:microsoft.com/office/officeart/2005/8/layout/hList6"/>
    <dgm:cxn modelId="{50B6DAD1-966B-46BE-9F21-2D44D2198B0E}" type="presOf" srcId="{2CB731CC-CD6B-497E-9FBA-17D320E3495B}" destId="{359B5A26-85C0-46A1-B4E3-E36B6A357900}" srcOrd="0" destOrd="2" presId="urn:microsoft.com/office/officeart/2005/8/layout/hList6"/>
    <dgm:cxn modelId="{FA7A4CD4-654F-4864-9466-C949230E9D67}" srcId="{361A2EA3-5E28-4991-B8FD-DB6E97B7226B}" destId="{8875387E-C772-44BB-9EF0-218CBC7F2671}" srcOrd="1" destOrd="0" parTransId="{88A36A61-CA16-4677-AEBA-DF7F69EB2459}" sibTransId="{2ABAA140-C4B8-4607-B26B-C6EF471F1725}"/>
    <dgm:cxn modelId="{465690D9-A291-4C5B-AC4C-675F6219E5B9}" srcId="{D1357F87-A08C-4551-9204-A44BE1CE4D42}" destId="{DF9A299F-5C6C-4374-A5E4-ED9EC8FFB419}" srcOrd="0" destOrd="0" parTransId="{C1BEA876-DD4F-42BC-B3D7-E8D64F736D61}" sibTransId="{8497E545-F189-4A32-94B7-2D3BAE2F32D8}"/>
    <dgm:cxn modelId="{02B10EDD-5324-45E9-9474-0B42D17A5C24}" type="presOf" srcId="{DF9A299F-5C6C-4374-A5E4-ED9EC8FFB419}" destId="{359B5A26-85C0-46A1-B4E3-E36B6A357900}" srcOrd="0" destOrd="1" presId="urn:microsoft.com/office/officeart/2005/8/layout/hList6"/>
    <dgm:cxn modelId="{3948C1E2-423A-4E84-BB5F-31F0689A2154}" srcId="{E38116E9-A288-4B06-A3AB-53D484461193}" destId="{29146993-7FE2-4D2F-9CAB-5A25EFAC28C2}" srcOrd="1" destOrd="0" parTransId="{1BF55EF3-E77C-43ED-AD93-747B28C07133}" sibTransId="{C91C2F73-8D0A-455A-93A2-2833D30C4012}"/>
    <dgm:cxn modelId="{30FFACE6-F974-4484-BF4A-951C88A1FDB2}" type="presOf" srcId="{956B7A53-948A-4040-909E-A77045975865}" destId="{DC0A1654-C715-4E9D-9904-FFCB5F5F2D33}" srcOrd="0" destOrd="1" presId="urn:microsoft.com/office/officeart/2005/8/layout/hList6"/>
    <dgm:cxn modelId="{63AA92F7-7FC7-4F7F-8743-5922C9B23D28}" srcId="{0D6AD2CA-DA86-461D-AB5B-500DB6E89AF8}" destId="{9BAC1D48-0455-49E5-9FA0-889A07390DEB}" srcOrd="4" destOrd="0" parTransId="{41779BCC-4094-4EAB-AC13-E967ECBB51B4}" sibTransId="{47DCD054-832D-4351-8300-186614406C5A}"/>
    <dgm:cxn modelId="{3AF72A7E-01BB-40D7-AD30-C8504609690D}" type="presParOf" srcId="{7B983777-C0DF-4311-AF5F-DD0E77699B3F}" destId="{70755194-790F-4265-AB92-C418C7433922}" srcOrd="0" destOrd="0" presId="urn:microsoft.com/office/officeart/2005/8/layout/hList6"/>
    <dgm:cxn modelId="{E44CA18B-8087-4549-8923-4431A914FAE9}" type="presParOf" srcId="{7B983777-C0DF-4311-AF5F-DD0E77699B3F}" destId="{3EE751D5-254B-4D21-9D6F-B4FECAB59463}" srcOrd="1" destOrd="0" presId="urn:microsoft.com/office/officeart/2005/8/layout/hList6"/>
    <dgm:cxn modelId="{586254FE-5A1F-4789-9C9F-13DCB79550BE}" type="presParOf" srcId="{7B983777-C0DF-4311-AF5F-DD0E77699B3F}" destId="{CF63C492-6A12-464A-8C07-CE4855AE0CC9}" srcOrd="2" destOrd="0" presId="urn:microsoft.com/office/officeart/2005/8/layout/hList6"/>
    <dgm:cxn modelId="{4365145A-FB4F-4EC4-A698-699A7F68345D}" type="presParOf" srcId="{7B983777-C0DF-4311-AF5F-DD0E77699B3F}" destId="{4F817AB6-B71D-4B3C-AAA2-B051F5317105}" srcOrd="3" destOrd="0" presId="urn:microsoft.com/office/officeart/2005/8/layout/hList6"/>
    <dgm:cxn modelId="{D04C481E-8671-47ED-BCE6-A2D861FF6473}" type="presParOf" srcId="{7B983777-C0DF-4311-AF5F-DD0E77699B3F}" destId="{1C5EA9D0-B12A-4DB2-84E8-244D6FECA36C}" srcOrd="4" destOrd="0" presId="urn:microsoft.com/office/officeart/2005/8/layout/hList6"/>
    <dgm:cxn modelId="{629F703F-C112-401D-9F33-EC7747431908}" type="presParOf" srcId="{7B983777-C0DF-4311-AF5F-DD0E77699B3F}" destId="{A9CAD151-0410-49E0-B43E-FDAF876839F9}" srcOrd="5" destOrd="0" presId="urn:microsoft.com/office/officeart/2005/8/layout/hList6"/>
    <dgm:cxn modelId="{A41B5D51-8F28-402D-8707-2E54DC131768}" type="presParOf" srcId="{7B983777-C0DF-4311-AF5F-DD0E77699B3F}" destId="{359B5A26-85C0-46A1-B4E3-E36B6A357900}" srcOrd="6" destOrd="0" presId="urn:microsoft.com/office/officeart/2005/8/layout/hList6"/>
    <dgm:cxn modelId="{FA7DE088-D30E-4CFC-BD4D-E8A5609BA896}" type="presParOf" srcId="{7B983777-C0DF-4311-AF5F-DD0E77699B3F}" destId="{DE7F447A-2E29-4EE6-9206-4391FFD4DAA0}" srcOrd="7" destOrd="0" presId="urn:microsoft.com/office/officeart/2005/8/layout/hList6"/>
    <dgm:cxn modelId="{74FE1962-9E76-4491-AE46-34ED22703B4E}" type="presParOf" srcId="{7B983777-C0DF-4311-AF5F-DD0E77699B3F}" destId="{633116AE-177C-4319-A162-D44C552B1E7F}" srcOrd="8" destOrd="0" presId="urn:microsoft.com/office/officeart/2005/8/layout/hList6"/>
    <dgm:cxn modelId="{9AC213CA-A4C0-47D5-A796-4FCE6076A562}" type="presParOf" srcId="{7B983777-C0DF-4311-AF5F-DD0E77699B3F}" destId="{375E522E-B2DE-4F7E-AECA-4EF7D445F61B}" srcOrd="9" destOrd="0" presId="urn:microsoft.com/office/officeart/2005/8/layout/hList6"/>
    <dgm:cxn modelId="{93FFCFDB-E587-418F-B2ED-C93975BE73AB}" type="presParOf" srcId="{7B983777-C0DF-4311-AF5F-DD0E77699B3F}" destId="{BC055B84-CADE-4E05-9E8F-BF98691E1898}" srcOrd="10" destOrd="0" presId="urn:microsoft.com/office/officeart/2005/8/layout/hList6"/>
    <dgm:cxn modelId="{95AE1935-F1D9-4B02-A408-5B074269266B}" type="presParOf" srcId="{7B983777-C0DF-4311-AF5F-DD0E77699B3F}" destId="{EA5BE77F-74B6-405A-9CB9-2249FE7DA659}" srcOrd="11" destOrd="0" presId="urn:microsoft.com/office/officeart/2005/8/layout/hList6"/>
    <dgm:cxn modelId="{2B1F7273-511E-499B-92A1-E0E7BA14A040}" type="presParOf" srcId="{7B983777-C0DF-4311-AF5F-DD0E77699B3F}" destId="{DC0A1654-C715-4E9D-9904-FFCB5F5F2D33}" srcOrd="1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23C1FF-EDE0-47CD-BC72-7C27D1CF3A2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40D13CB-FBCC-404D-81B2-F9C32861D781}">
      <dgm:prSet custT="1"/>
      <dgm:spPr/>
      <dgm:t>
        <a:bodyPr/>
        <a:lstStyle/>
        <a:p>
          <a:r>
            <a:rPr lang="en-US" sz="2800" b="1" dirty="0"/>
            <a:t>PYTHON:</a:t>
          </a:r>
          <a:endParaRPr lang="en-US" sz="2800" dirty="0"/>
        </a:p>
      </dgm:t>
    </dgm:pt>
    <dgm:pt modelId="{8938CFA9-5AB9-4C66-8777-4029CA1C55FC}" type="parTrans" cxnId="{42CE499D-EE5C-48C0-BD00-8875D50F79E7}">
      <dgm:prSet/>
      <dgm:spPr/>
      <dgm:t>
        <a:bodyPr/>
        <a:lstStyle/>
        <a:p>
          <a:endParaRPr lang="en-US"/>
        </a:p>
      </dgm:t>
    </dgm:pt>
    <dgm:pt modelId="{DDB363B3-B270-412C-9269-524802D7BCD0}" type="sibTrans" cxnId="{42CE499D-EE5C-48C0-BD00-8875D50F79E7}">
      <dgm:prSet/>
      <dgm:spPr/>
      <dgm:t>
        <a:bodyPr/>
        <a:lstStyle/>
        <a:p>
          <a:endParaRPr lang="en-US"/>
        </a:p>
      </dgm:t>
    </dgm:pt>
    <dgm:pt modelId="{1D752B8C-7DB4-4E41-AD26-CC1BF6010E9A}">
      <dgm:prSet/>
      <dgm:spPr/>
      <dgm:t>
        <a:bodyPr/>
        <a:lstStyle/>
        <a:p>
          <a:r>
            <a:rPr lang="en-US" dirty="0"/>
            <a:t>1. Syntax and Readability</a:t>
          </a:r>
        </a:p>
      </dgm:t>
    </dgm:pt>
    <dgm:pt modelId="{BE5BDE56-3E65-4881-B0DB-D96EC7FFA451}" type="parTrans" cxnId="{3AC1A7E3-9D96-444B-91B0-3C57BC922D2D}">
      <dgm:prSet/>
      <dgm:spPr/>
      <dgm:t>
        <a:bodyPr/>
        <a:lstStyle/>
        <a:p>
          <a:endParaRPr lang="en-US"/>
        </a:p>
      </dgm:t>
    </dgm:pt>
    <dgm:pt modelId="{6C4488B8-3BFD-4654-8A96-99FDE0100883}" type="sibTrans" cxnId="{3AC1A7E3-9D96-444B-91B0-3C57BC922D2D}">
      <dgm:prSet/>
      <dgm:spPr/>
      <dgm:t>
        <a:bodyPr/>
        <a:lstStyle/>
        <a:p>
          <a:endParaRPr lang="en-US"/>
        </a:p>
      </dgm:t>
    </dgm:pt>
    <dgm:pt modelId="{3423527D-7F20-470B-A2F4-9D7997B5BDDC}">
      <dgm:prSet/>
      <dgm:spPr/>
      <dgm:t>
        <a:bodyPr/>
        <a:lstStyle/>
        <a:p>
          <a:r>
            <a:rPr lang="en-US" dirty="0"/>
            <a:t>2. Data Types and Variables</a:t>
          </a:r>
        </a:p>
      </dgm:t>
    </dgm:pt>
    <dgm:pt modelId="{E16E5AF1-085E-43CB-B0B9-BCEF4598C6A2}" type="parTrans" cxnId="{AFAC68BF-2485-40DD-A8D1-758FEA2E06CC}">
      <dgm:prSet/>
      <dgm:spPr/>
      <dgm:t>
        <a:bodyPr/>
        <a:lstStyle/>
        <a:p>
          <a:endParaRPr lang="en-US"/>
        </a:p>
      </dgm:t>
    </dgm:pt>
    <dgm:pt modelId="{EDDDAE2F-C16A-4A06-8671-8642181EE747}" type="sibTrans" cxnId="{AFAC68BF-2485-40DD-A8D1-758FEA2E06CC}">
      <dgm:prSet/>
      <dgm:spPr/>
      <dgm:t>
        <a:bodyPr/>
        <a:lstStyle/>
        <a:p>
          <a:endParaRPr lang="en-US"/>
        </a:p>
      </dgm:t>
    </dgm:pt>
    <dgm:pt modelId="{2E395684-3529-47A5-B5B0-20C11EF0EF6A}">
      <dgm:prSet/>
      <dgm:spPr/>
      <dgm:t>
        <a:bodyPr/>
        <a:lstStyle/>
        <a:p>
          <a:r>
            <a:rPr lang="en-US" dirty="0"/>
            <a:t>3. Control Structures</a:t>
          </a:r>
        </a:p>
      </dgm:t>
    </dgm:pt>
    <dgm:pt modelId="{3ECE328A-B87E-4416-88ED-539B3C840B1C}" type="parTrans" cxnId="{38067BEC-6B0B-42D2-B176-27F789B00911}">
      <dgm:prSet/>
      <dgm:spPr/>
      <dgm:t>
        <a:bodyPr/>
        <a:lstStyle/>
        <a:p>
          <a:endParaRPr lang="en-US"/>
        </a:p>
      </dgm:t>
    </dgm:pt>
    <dgm:pt modelId="{5A10A1ED-A0E3-48E1-8E6E-6519D0E25075}" type="sibTrans" cxnId="{38067BEC-6B0B-42D2-B176-27F789B00911}">
      <dgm:prSet/>
      <dgm:spPr/>
      <dgm:t>
        <a:bodyPr/>
        <a:lstStyle/>
        <a:p>
          <a:endParaRPr lang="en-US"/>
        </a:p>
      </dgm:t>
    </dgm:pt>
    <dgm:pt modelId="{92DB63D3-E4E7-4C71-9B57-885C6BC14752}">
      <dgm:prSet/>
      <dgm:spPr/>
      <dgm:t>
        <a:bodyPr/>
        <a:lstStyle/>
        <a:p>
          <a:r>
            <a:rPr lang="en-US" dirty="0"/>
            <a:t>4. Functions and Modules</a:t>
          </a:r>
        </a:p>
      </dgm:t>
    </dgm:pt>
    <dgm:pt modelId="{B4D8DDEE-04E5-4D78-B219-D6A89AC15068}" type="parTrans" cxnId="{9DF3EA7E-761E-4B88-87C8-D5C70B25D402}">
      <dgm:prSet/>
      <dgm:spPr/>
      <dgm:t>
        <a:bodyPr/>
        <a:lstStyle/>
        <a:p>
          <a:endParaRPr lang="en-US"/>
        </a:p>
      </dgm:t>
    </dgm:pt>
    <dgm:pt modelId="{152EAFCC-A578-41FC-A0CE-D45439D64E1D}" type="sibTrans" cxnId="{9DF3EA7E-761E-4B88-87C8-D5C70B25D402}">
      <dgm:prSet/>
      <dgm:spPr/>
      <dgm:t>
        <a:bodyPr/>
        <a:lstStyle/>
        <a:p>
          <a:endParaRPr lang="en-US"/>
        </a:p>
      </dgm:t>
    </dgm:pt>
    <dgm:pt modelId="{681A3866-EA83-40EB-868F-ECD8FDC0716B}">
      <dgm:prSet/>
      <dgm:spPr/>
      <dgm:t>
        <a:bodyPr/>
        <a:lstStyle/>
        <a:p>
          <a:r>
            <a:rPr lang="en-US" dirty="0"/>
            <a:t>5. Data Manipulation</a:t>
          </a:r>
        </a:p>
      </dgm:t>
    </dgm:pt>
    <dgm:pt modelId="{3B3F725C-465E-4051-B638-54538BB2A18D}" type="parTrans" cxnId="{AC6D2C3A-2EEB-42B8-AF61-122EA0F9B46B}">
      <dgm:prSet/>
      <dgm:spPr/>
      <dgm:t>
        <a:bodyPr/>
        <a:lstStyle/>
        <a:p>
          <a:endParaRPr lang="en-US"/>
        </a:p>
      </dgm:t>
    </dgm:pt>
    <dgm:pt modelId="{706AB542-6BCD-42D2-9988-C70D0C6C8775}" type="sibTrans" cxnId="{AC6D2C3A-2EEB-42B8-AF61-122EA0F9B46B}">
      <dgm:prSet/>
      <dgm:spPr/>
      <dgm:t>
        <a:bodyPr/>
        <a:lstStyle/>
        <a:p>
          <a:endParaRPr lang="en-US"/>
        </a:p>
      </dgm:t>
    </dgm:pt>
    <dgm:pt modelId="{FE52F2CD-2A71-49C6-8AC3-952E9F45DCEF}">
      <dgm:prSet/>
      <dgm:spPr/>
      <dgm:t>
        <a:bodyPr/>
        <a:lstStyle/>
        <a:p>
          <a:r>
            <a:rPr lang="en-US" dirty="0"/>
            <a:t>6. Object-Oriented Programming (OOP)</a:t>
          </a:r>
        </a:p>
      </dgm:t>
    </dgm:pt>
    <dgm:pt modelId="{018D8768-D6E5-450D-B77E-D04060003BC5}" type="parTrans" cxnId="{9EB5C89B-1325-450A-9BD3-B15A896760AD}">
      <dgm:prSet/>
      <dgm:spPr/>
      <dgm:t>
        <a:bodyPr/>
        <a:lstStyle/>
        <a:p>
          <a:endParaRPr lang="en-US"/>
        </a:p>
      </dgm:t>
    </dgm:pt>
    <dgm:pt modelId="{D15A9F1E-022A-48A9-A602-309E6362073B}" type="sibTrans" cxnId="{9EB5C89B-1325-450A-9BD3-B15A896760AD}">
      <dgm:prSet/>
      <dgm:spPr/>
      <dgm:t>
        <a:bodyPr/>
        <a:lstStyle/>
        <a:p>
          <a:endParaRPr lang="en-US"/>
        </a:p>
      </dgm:t>
    </dgm:pt>
    <dgm:pt modelId="{8F47BE3C-8AFB-4A6D-8F23-D0AAAEF08066}">
      <dgm:prSet/>
      <dgm:spPr/>
      <dgm:t>
        <a:bodyPr/>
        <a:lstStyle/>
        <a:p>
          <a:r>
            <a:rPr lang="en-US" dirty="0"/>
            <a:t>7. Exception Handling</a:t>
          </a:r>
        </a:p>
      </dgm:t>
    </dgm:pt>
    <dgm:pt modelId="{AA18E5DE-9ECB-45BF-951B-2783EA2E9664}" type="parTrans" cxnId="{A7AF2CF3-CD24-44D7-8C40-DFA6BAB9815A}">
      <dgm:prSet/>
      <dgm:spPr/>
      <dgm:t>
        <a:bodyPr/>
        <a:lstStyle/>
        <a:p>
          <a:endParaRPr lang="en-US"/>
        </a:p>
      </dgm:t>
    </dgm:pt>
    <dgm:pt modelId="{CFFD5A5F-47C4-4BE8-9EB6-0ECD6CF5F112}" type="sibTrans" cxnId="{A7AF2CF3-CD24-44D7-8C40-DFA6BAB9815A}">
      <dgm:prSet/>
      <dgm:spPr/>
      <dgm:t>
        <a:bodyPr/>
        <a:lstStyle/>
        <a:p>
          <a:endParaRPr lang="en-US"/>
        </a:p>
      </dgm:t>
    </dgm:pt>
    <dgm:pt modelId="{F47E9D28-AEB9-44F2-9898-65904036EA98}" type="pres">
      <dgm:prSet presAssocID="{9823C1FF-EDE0-47CD-BC72-7C27D1CF3A2D}" presName="Name0" presStyleCnt="0">
        <dgm:presLayoutVars>
          <dgm:dir/>
          <dgm:animLvl val="lvl"/>
          <dgm:resizeHandles val="exact"/>
        </dgm:presLayoutVars>
      </dgm:prSet>
      <dgm:spPr/>
    </dgm:pt>
    <dgm:pt modelId="{C776E71B-9F34-47AB-BBB2-7508D4BC9A24}" type="pres">
      <dgm:prSet presAssocID="{C40D13CB-FBCC-404D-81B2-F9C32861D781}" presName="linNode" presStyleCnt="0"/>
      <dgm:spPr/>
    </dgm:pt>
    <dgm:pt modelId="{CE90CEB3-869D-49DC-81BB-1CF0A0FC23F8}" type="pres">
      <dgm:prSet presAssocID="{C40D13CB-FBCC-404D-81B2-F9C32861D781}" presName="parentText" presStyleLbl="node1" presStyleIdx="0" presStyleCnt="8" custScaleX="277778">
        <dgm:presLayoutVars>
          <dgm:chMax val="1"/>
          <dgm:bulletEnabled val="1"/>
        </dgm:presLayoutVars>
      </dgm:prSet>
      <dgm:spPr/>
    </dgm:pt>
    <dgm:pt modelId="{109ED34E-B9D8-478F-9DB7-7C54D81B771C}" type="pres">
      <dgm:prSet presAssocID="{DDB363B3-B270-412C-9269-524802D7BCD0}" presName="sp" presStyleCnt="0"/>
      <dgm:spPr/>
    </dgm:pt>
    <dgm:pt modelId="{56D0C875-9D0E-457C-AC1F-3D71929AB3B8}" type="pres">
      <dgm:prSet presAssocID="{1D752B8C-7DB4-4E41-AD26-CC1BF6010E9A}" presName="linNode" presStyleCnt="0"/>
      <dgm:spPr/>
    </dgm:pt>
    <dgm:pt modelId="{33806336-0811-4187-B5C3-DD94EF813A2F}" type="pres">
      <dgm:prSet presAssocID="{1D752B8C-7DB4-4E41-AD26-CC1BF6010E9A}" presName="parentText" presStyleLbl="node1" presStyleIdx="1" presStyleCnt="8" custScaleX="277778">
        <dgm:presLayoutVars>
          <dgm:chMax val="1"/>
          <dgm:bulletEnabled val="1"/>
        </dgm:presLayoutVars>
      </dgm:prSet>
      <dgm:spPr/>
    </dgm:pt>
    <dgm:pt modelId="{9366FB42-724D-4B1A-95FF-2AC5A3D588DD}" type="pres">
      <dgm:prSet presAssocID="{6C4488B8-3BFD-4654-8A96-99FDE0100883}" presName="sp" presStyleCnt="0"/>
      <dgm:spPr/>
    </dgm:pt>
    <dgm:pt modelId="{A6808DDC-4DC3-4F68-B4CF-03DAA8B562BF}" type="pres">
      <dgm:prSet presAssocID="{3423527D-7F20-470B-A2F4-9D7997B5BDDC}" presName="linNode" presStyleCnt="0"/>
      <dgm:spPr/>
    </dgm:pt>
    <dgm:pt modelId="{68AD8BAB-5D44-4FDA-95CA-FB9590B27B7E}" type="pres">
      <dgm:prSet presAssocID="{3423527D-7F20-470B-A2F4-9D7997B5BDDC}" presName="parentText" presStyleLbl="node1" presStyleIdx="2" presStyleCnt="8" custScaleX="277778">
        <dgm:presLayoutVars>
          <dgm:chMax val="1"/>
          <dgm:bulletEnabled val="1"/>
        </dgm:presLayoutVars>
      </dgm:prSet>
      <dgm:spPr/>
    </dgm:pt>
    <dgm:pt modelId="{F609A0BF-AB9D-432A-8E67-E32F420EC65E}" type="pres">
      <dgm:prSet presAssocID="{EDDDAE2F-C16A-4A06-8671-8642181EE747}" presName="sp" presStyleCnt="0"/>
      <dgm:spPr/>
    </dgm:pt>
    <dgm:pt modelId="{3217C6C3-8F40-4B8B-B9BF-35CAF7CFC24F}" type="pres">
      <dgm:prSet presAssocID="{2E395684-3529-47A5-B5B0-20C11EF0EF6A}" presName="linNode" presStyleCnt="0"/>
      <dgm:spPr/>
    </dgm:pt>
    <dgm:pt modelId="{3A942C74-7798-4E25-AF15-B71A3311C2FF}" type="pres">
      <dgm:prSet presAssocID="{2E395684-3529-47A5-B5B0-20C11EF0EF6A}" presName="parentText" presStyleLbl="node1" presStyleIdx="3" presStyleCnt="8" custScaleX="277778">
        <dgm:presLayoutVars>
          <dgm:chMax val="1"/>
          <dgm:bulletEnabled val="1"/>
        </dgm:presLayoutVars>
      </dgm:prSet>
      <dgm:spPr/>
    </dgm:pt>
    <dgm:pt modelId="{5C5FAC29-FC15-4A75-BB69-37A3020BB899}" type="pres">
      <dgm:prSet presAssocID="{5A10A1ED-A0E3-48E1-8E6E-6519D0E25075}" presName="sp" presStyleCnt="0"/>
      <dgm:spPr/>
    </dgm:pt>
    <dgm:pt modelId="{0C387365-A26D-4979-9934-8F5517F0AEDF}" type="pres">
      <dgm:prSet presAssocID="{92DB63D3-E4E7-4C71-9B57-885C6BC14752}" presName="linNode" presStyleCnt="0"/>
      <dgm:spPr/>
    </dgm:pt>
    <dgm:pt modelId="{A314D478-A05F-4C75-A18F-16A9FA93072E}" type="pres">
      <dgm:prSet presAssocID="{92DB63D3-E4E7-4C71-9B57-885C6BC14752}" presName="parentText" presStyleLbl="node1" presStyleIdx="4" presStyleCnt="8" custScaleX="277778">
        <dgm:presLayoutVars>
          <dgm:chMax val="1"/>
          <dgm:bulletEnabled val="1"/>
        </dgm:presLayoutVars>
      </dgm:prSet>
      <dgm:spPr/>
    </dgm:pt>
    <dgm:pt modelId="{B8A430BB-1F3E-4F6F-BC63-754A3FE2907C}" type="pres">
      <dgm:prSet presAssocID="{152EAFCC-A578-41FC-A0CE-D45439D64E1D}" presName="sp" presStyleCnt="0"/>
      <dgm:spPr/>
    </dgm:pt>
    <dgm:pt modelId="{E7EE3C65-BA62-41CA-A6A6-1841663FEB31}" type="pres">
      <dgm:prSet presAssocID="{681A3866-EA83-40EB-868F-ECD8FDC0716B}" presName="linNode" presStyleCnt="0"/>
      <dgm:spPr/>
    </dgm:pt>
    <dgm:pt modelId="{366C202E-18FC-4026-8C41-EE436AFAF01E}" type="pres">
      <dgm:prSet presAssocID="{681A3866-EA83-40EB-868F-ECD8FDC0716B}" presName="parentText" presStyleLbl="node1" presStyleIdx="5" presStyleCnt="8" custScaleX="277778">
        <dgm:presLayoutVars>
          <dgm:chMax val="1"/>
          <dgm:bulletEnabled val="1"/>
        </dgm:presLayoutVars>
      </dgm:prSet>
      <dgm:spPr/>
    </dgm:pt>
    <dgm:pt modelId="{94E4B653-9496-4A87-A8BE-9F7F73864856}" type="pres">
      <dgm:prSet presAssocID="{706AB542-6BCD-42D2-9988-C70D0C6C8775}" presName="sp" presStyleCnt="0"/>
      <dgm:spPr/>
    </dgm:pt>
    <dgm:pt modelId="{CC9873DA-5E3E-4023-B3E6-40C2CB1A2F8D}" type="pres">
      <dgm:prSet presAssocID="{FE52F2CD-2A71-49C6-8AC3-952E9F45DCEF}" presName="linNode" presStyleCnt="0"/>
      <dgm:spPr/>
    </dgm:pt>
    <dgm:pt modelId="{EF23D573-AE59-4F00-8585-93FDB71A7FA6}" type="pres">
      <dgm:prSet presAssocID="{FE52F2CD-2A71-49C6-8AC3-952E9F45DCEF}" presName="parentText" presStyleLbl="node1" presStyleIdx="6" presStyleCnt="8" custScaleX="277778">
        <dgm:presLayoutVars>
          <dgm:chMax val="1"/>
          <dgm:bulletEnabled val="1"/>
        </dgm:presLayoutVars>
      </dgm:prSet>
      <dgm:spPr/>
    </dgm:pt>
    <dgm:pt modelId="{77BD95A9-0D93-4037-B96F-01B4FA841BA9}" type="pres">
      <dgm:prSet presAssocID="{D15A9F1E-022A-48A9-A602-309E6362073B}" presName="sp" presStyleCnt="0"/>
      <dgm:spPr/>
    </dgm:pt>
    <dgm:pt modelId="{C60ECA7E-12D2-4914-BBC0-17AD06692E8C}" type="pres">
      <dgm:prSet presAssocID="{8F47BE3C-8AFB-4A6D-8F23-D0AAAEF08066}" presName="linNode" presStyleCnt="0"/>
      <dgm:spPr/>
    </dgm:pt>
    <dgm:pt modelId="{3509E3F8-1E49-4768-A56E-A92D846B6DC4}" type="pres">
      <dgm:prSet presAssocID="{8F47BE3C-8AFB-4A6D-8F23-D0AAAEF08066}" presName="parentText" presStyleLbl="node1" presStyleIdx="7" presStyleCnt="8" custScaleX="277778">
        <dgm:presLayoutVars>
          <dgm:chMax val="1"/>
          <dgm:bulletEnabled val="1"/>
        </dgm:presLayoutVars>
      </dgm:prSet>
      <dgm:spPr/>
    </dgm:pt>
  </dgm:ptLst>
  <dgm:cxnLst>
    <dgm:cxn modelId="{27994302-4F05-4973-852A-3AEDBFC699CB}" type="presOf" srcId="{681A3866-EA83-40EB-868F-ECD8FDC0716B}" destId="{366C202E-18FC-4026-8C41-EE436AFAF01E}" srcOrd="0" destOrd="0" presId="urn:microsoft.com/office/officeart/2005/8/layout/vList5"/>
    <dgm:cxn modelId="{0C920C0D-BF05-4AC9-867D-D17C50559DCB}" type="presOf" srcId="{2E395684-3529-47A5-B5B0-20C11EF0EF6A}" destId="{3A942C74-7798-4E25-AF15-B71A3311C2FF}" srcOrd="0" destOrd="0" presId="urn:microsoft.com/office/officeart/2005/8/layout/vList5"/>
    <dgm:cxn modelId="{8571670D-4C1A-4EE8-80E7-7FA2AD4AF0A5}" type="presOf" srcId="{1D752B8C-7DB4-4E41-AD26-CC1BF6010E9A}" destId="{33806336-0811-4187-B5C3-DD94EF813A2F}" srcOrd="0" destOrd="0" presId="urn:microsoft.com/office/officeart/2005/8/layout/vList5"/>
    <dgm:cxn modelId="{D3A50223-FABC-4937-9DB4-B5C1FDDE7D46}" type="presOf" srcId="{FE52F2CD-2A71-49C6-8AC3-952E9F45DCEF}" destId="{EF23D573-AE59-4F00-8585-93FDB71A7FA6}" srcOrd="0" destOrd="0" presId="urn:microsoft.com/office/officeart/2005/8/layout/vList5"/>
    <dgm:cxn modelId="{AC6D2C3A-2EEB-42B8-AF61-122EA0F9B46B}" srcId="{9823C1FF-EDE0-47CD-BC72-7C27D1CF3A2D}" destId="{681A3866-EA83-40EB-868F-ECD8FDC0716B}" srcOrd="5" destOrd="0" parTransId="{3B3F725C-465E-4051-B638-54538BB2A18D}" sibTransId="{706AB542-6BCD-42D2-9988-C70D0C6C8775}"/>
    <dgm:cxn modelId="{C0B8103F-8EA1-4CDC-8B4E-4345213742D3}" type="presOf" srcId="{92DB63D3-E4E7-4C71-9B57-885C6BC14752}" destId="{A314D478-A05F-4C75-A18F-16A9FA93072E}" srcOrd="0" destOrd="0" presId="urn:microsoft.com/office/officeart/2005/8/layout/vList5"/>
    <dgm:cxn modelId="{93D0894E-5856-4078-846A-781A847FB476}" type="presOf" srcId="{3423527D-7F20-470B-A2F4-9D7997B5BDDC}" destId="{68AD8BAB-5D44-4FDA-95CA-FB9590B27B7E}" srcOrd="0" destOrd="0" presId="urn:microsoft.com/office/officeart/2005/8/layout/vList5"/>
    <dgm:cxn modelId="{94E20E52-36F2-4A45-AE25-5582344BFCAF}" type="presOf" srcId="{9823C1FF-EDE0-47CD-BC72-7C27D1CF3A2D}" destId="{F47E9D28-AEB9-44F2-9898-65904036EA98}" srcOrd="0" destOrd="0" presId="urn:microsoft.com/office/officeart/2005/8/layout/vList5"/>
    <dgm:cxn modelId="{013A467A-B126-4C1A-9E4E-4E98F77F9858}" type="presOf" srcId="{8F47BE3C-8AFB-4A6D-8F23-D0AAAEF08066}" destId="{3509E3F8-1E49-4768-A56E-A92D846B6DC4}" srcOrd="0" destOrd="0" presId="urn:microsoft.com/office/officeart/2005/8/layout/vList5"/>
    <dgm:cxn modelId="{9DF3EA7E-761E-4B88-87C8-D5C70B25D402}" srcId="{9823C1FF-EDE0-47CD-BC72-7C27D1CF3A2D}" destId="{92DB63D3-E4E7-4C71-9B57-885C6BC14752}" srcOrd="4" destOrd="0" parTransId="{B4D8DDEE-04E5-4D78-B219-D6A89AC15068}" sibTransId="{152EAFCC-A578-41FC-A0CE-D45439D64E1D}"/>
    <dgm:cxn modelId="{9EB5C89B-1325-450A-9BD3-B15A896760AD}" srcId="{9823C1FF-EDE0-47CD-BC72-7C27D1CF3A2D}" destId="{FE52F2CD-2A71-49C6-8AC3-952E9F45DCEF}" srcOrd="6" destOrd="0" parTransId="{018D8768-D6E5-450D-B77E-D04060003BC5}" sibTransId="{D15A9F1E-022A-48A9-A602-309E6362073B}"/>
    <dgm:cxn modelId="{42CE499D-EE5C-48C0-BD00-8875D50F79E7}" srcId="{9823C1FF-EDE0-47CD-BC72-7C27D1CF3A2D}" destId="{C40D13CB-FBCC-404D-81B2-F9C32861D781}" srcOrd="0" destOrd="0" parTransId="{8938CFA9-5AB9-4C66-8777-4029CA1C55FC}" sibTransId="{DDB363B3-B270-412C-9269-524802D7BCD0}"/>
    <dgm:cxn modelId="{E0C7A3B2-BB42-4986-9265-A5C6CED72D61}" type="presOf" srcId="{C40D13CB-FBCC-404D-81B2-F9C32861D781}" destId="{CE90CEB3-869D-49DC-81BB-1CF0A0FC23F8}" srcOrd="0" destOrd="0" presId="urn:microsoft.com/office/officeart/2005/8/layout/vList5"/>
    <dgm:cxn modelId="{AFAC68BF-2485-40DD-A8D1-758FEA2E06CC}" srcId="{9823C1FF-EDE0-47CD-BC72-7C27D1CF3A2D}" destId="{3423527D-7F20-470B-A2F4-9D7997B5BDDC}" srcOrd="2" destOrd="0" parTransId="{E16E5AF1-085E-43CB-B0B9-BCEF4598C6A2}" sibTransId="{EDDDAE2F-C16A-4A06-8671-8642181EE747}"/>
    <dgm:cxn modelId="{3AC1A7E3-9D96-444B-91B0-3C57BC922D2D}" srcId="{9823C1FF-EDE0-47CD-BC72-7C27D1CF3A2D}" destId="{1D752B8C-7DB4-4E41-AD26-CC1BF6010E9A}" srcOrd="1" destOrd="0" parTransId="{BE5BDE56-3E65-4881-B0DB-D96EC7FFA451}" sibTransId="{6C4488B8-3BFD-4654-8A96-99FDE0100883}"/>
    <dgm:cxn modelId="{38067BEC-6B0B-42D2-B176-27F789B00911}" srcId="{9823C1FF-EDE0-47CD-BC72-7C27D1CF3A2D}" destId="{2E395684-3529-47A5-B5B0-20C11EF0EF6A}" srcOrd="3" destOrd="0" parTransId="{3ECE328A-B87E-4416-88ED-539B3C840B1C}" sibTransId="{5A10A1ED-A0E3-48E1-8E6E-6519D0E25075}"/>
    <dgm:cxn modelId="{A7AF2CF3-CD24-44D7-8C40-DFA6BAB9815A}" srcId="{9823C1FF-EDE0-47CD-BC72-7C27D1CF3A2D}" destId="{8F47BE3C-8AFB-4A6D-8F23-D0AAAEF08066}" srcOrd="7" destOrd="0" parTransId="{AA18E5DE-9ECB-45BF-951B-2783EA2E9664}" sibTransId="{CFFD5A5F-47C4-4BE8-9EB6-0ECD6CF5F112}"/>
    <dgm:cxn modelId="{2A0380AF-3546-45BF-8FE0-3B8E0C4E9095}" type="presParOf" srcId="{F47E9D28-AEB9-44F2-9898-65904036EA98}" destId="{C776E71B-9F34-47AB-BBB2-7508D4BC9A24}" srcOrd="0" destOrd="0" presId="urn:microsoft.com/office/officeart/2005/8/layout/vList5"/>
    <dgm:cxn modelId="{EEA6EFC6-614B-41EE-826C-57CCCFE5F286}" type="presParOf" srcId="{C776E71B-9F34-47AB-BBB2-7508D4BC9A24}" destId="{CE90CEB3-869D-49DC-81BB-1CF0A0FC23F8}" srcOrd="0" destOrd="0" presId="urn:microsoft.com/office/officeart/2005/8/layout/vList5"/>
    <dgm:cxn modelId="{85C594EB-1732-4496-93E6-F79B05EF1585}" type="presParOf" srcId="{F47E9D28-AEB9-44F2-9898-65904036EA98}" destId="{109ED34E-B9D8-478F-9DB7-7C54D81B771C}" srcOrd="1" destOrd="0" presId="urn:microsoft.com/office/officeart/2005/8/layout/vList5"/>
    <dgm:cxn modelId="{87D1E423-3009-4314-92FA-93A772109E3A}" type="presParOf" srcId="{F47E9D28-AEB9-44F2-9898-65904036EA98}" destId="{56D0C875-9D0E-457C-AC1F-3D71929AB3B8}" srcOrd="2" destOrd="0" presId="urn:microsoft.com/office/officeart/2005/8/layout/vList5"/>
    <dgm:cxn modelId="{D05B3E5D-F92A-4C18-97A6-4046F6BE9FB1}" type="presParOf" srcId="{56D0C875-9D0E-457C-AC1F-3D71929AB3B8}" destId="{33806336-0811-4187-B5C3-DD94EF813A2F}" srcOrd="0" destOrd="0" presId="urn:microsoft.com/office/officeart/2005/8/layout/vList5"/>
    <dgm:cxn modelId="{1952CA72-3FA0-4EE7-A20D-E000D34DECBF}" type="presParOf" srcId="{F47E9D28-AEB9-44F2-9898-65904036EA98}" destId="{9366FB42-724D-4B1A-95FF-2AC5A3D588DD}" srcOrd="3" destOrd="0" presId="urn:microsoft.com/office/officeart/2005/8/layout/vList5"/>
    <dgm:cxn modelId="{F661FCF2-57B0-4494-B568-6FCA5F8772B4}" type="presParOf" srcId="{F47E9D28-AEB9-44F2-9898-65904036EA98}" destId="{A6808DDC-4DC3-4F68-B4CF-03DAA8B562BF}" srcOrd="4" destOrd="0" presId="urn:microsoft.com/office/officeart/2005/8/layout/vList5"/>
    <dgm:cxn modelId="{A4D445B7-5CB2-4C6F-8DF2-18BAE27C90DE}" type="presParOf" srcId="{A6808DDC-4DC3-4F68-B4CF-03DAA8B562BF}" destId="{68AD8BAB-5D44-4FDA-95CA-FB9590B27B7E}" srcOrd="0" destOrd="0" presId="urn:microsoft.com/office/officeart/2005/8/layout/vList5"/>
    <dgm:cxn modelId="{5743CC14-399C-4C36-9141-0AD2B768D8FE}" type="presParOf" srcId="{F47E9D28-AEB9-44F2-9898-65904036EA98}" destId="{F609A0BF-AB9D-432A-8E67-E32F420EC65E}" srcOrd="5" destOrd="0" presId="urn:microsoft.com/office/officeart/2005/8/layout/vList5"/>
    <dgm:cxn modelId="{ADBCB8ED-9B9B-4D9A-A76C-DE13089B22C2}" type="presParOf" srcId="{F47E9D28-AEB9-44F2-9898-65904036EA98}" destId="{3217C6C3-8F40-4B8B-B9BF-35CAF7CFC24F}" srcOrd="6" destOrd="0" presId="urn:microsoft.com/office/officeart/2005/8/layout/vList5"/>
    <dgm:cxn modelId="{C7B942D4-F9EF-497F-808B-E94DFBB00AE7}" type="presParOf" srcId="{3217C6C3-8F40-4B8B-B9BF-35CAF7CFC24F}" destId="{3A942C74-7798-4E25-AF15-B71A3311C2FF}" srcOrd="0" destOrd="0" presId="urn:microsoft.com/office/officeart/2005/8/layout/vList5"/>
    <dgm:cxn modelId="{623B7CB5-6CF2-4281-81E6-CAD3009656FD}" type="presParOf" srcId="{F47E9D28-AEB9-44F2-9898-65904036EA98}" destId="{5C5FAC29-FC15-4A75-BB69-37A3020BB899}" srcOrd="7" destOrd="0" presId="urn:microsoft.com/office/officeart/2005/8/layout/vList5"/>
    <dgm:cxn modelId="{464E85C9-C34A-4F17-9FE9-097C2456E388}" type="presParOf" srcId="{F47E9D28-AEB9-44F2-9898-65904036EA98}" destId="{0C387365-A26D-4979-9934-8F5517F0AEDF}" srcOrd="8" destOrd="0" presId="urn:microsoft.com/office/officeart/2005/8/layout/vList5"/>
    <dgm:cxn modelId="{A531C181-4DB7-4709-B16A-26920D46E5EA}" type="presParOf" srcId="{0C387365-A26D-4979-9934-8F5517F0AEDF}" destId="{A314D478-A05F-4C75-A18F-16A9FA93072E}" srcOrd="0" destOrd="0" presId="urn:microsoft.com/office/officeart/2005/8/layout/vList5"/>
    <dgm:cxn modelId="{3E90DB4E-ABB9-476A-B91D-F8B5EDFFDAAA}" type="presParOf" srcId="{F47E9D28-AEB9-44F2-9898-65904036EA98}" destId="{B8A430BB-1F3E-4F6F-BC63-754A3FE2907C}" srcOrd="9" destOrd="0" presId="urn:microsoft.com/office/officeart/2005/8/layout/vList5"/>
    <dgm:cxn modelId="{5BDE5D89-6726-49E7-B334-AD8D3B83A627}" type="presParOf" srcId="{F47E9D28-AEB9-44F2-9898-65904036EA98}" destId="{E7EE3C65-BA62-41CA-A6A6-1841663FEB31}" srcOrd="10" destOrd="0" presId="urn:microsoft.com/office/officeart/2005/8/layout/vList5"/>
    <dgm:cxn modelId="{262F9C7A-E977-48EA-BCA4-71F5814CDA47}" type="presParOf" srcId="{E7EE3C65-BA62-41CA-A6A6-1841663FEB31}" destId="{366C202E-18FC-4026-8C41-EE436AFAF01E}" srcOrd="0" destOrd="0" presId="urn:microsoft.com/office/officeart/2005/8/layout/vList5"/>
    <dgm:cxn modelId="{D6389346-F78C-4BB8-8BD5-86DC6C6E765C}" type="presParOf" srcId="{F47E9D28-AEB9-44F2-9898-65904036EA98}" destId="{94E4B653-9496-4A87-A8BE-9F7F73864856}" srcOrd="11" destOrd="0" presId="urn:microsoft.com/office/officeart/2005/8/layout/vList5"/>
    <dgm:cxn modelId="{7515FA57-D2AD-48BB-9C3D-BB6C3F4A6B42}" type="presParOf" srcId="{F47E9D28-AEB9-44F2-9898-65904036EA98}" destId="{CC9873DA-5E3E-4023-B3E6-40C2CB1A2F8D}" srcOrd="12" destOrd="0" presId="urn:microsoft.com/office/officeart/2005/8/layout/vList5"/>
    <dgm:cxn modelId="{1482DDCB-A63F-4CEF-94CF-4D155CF4C3F7}" type="presParOf" srcId="{CC9873DA-5E3E-4023-B3E6-40C2CB1A2F8D}" destId="{EF23D573-AE59-4F00-8585-93FDB71A7FA6}" srcOrd="0" destOrd="0" presId="urn:microsoft.com/office/officeart/2005/8/layout/vList5"/>
    <dgm:cxn modelId="{04E648F0-815F-482C-B15B-B7A3B3DA05F2}" type="presParOf" srcId="{F47E9D28-AEB9-44F2-9898-65904036EA98}" destId="{77BD95A9-0D93-4037-B96F-01B4FA841BA9}" srcOrd="13" destOrd="0" presId="urn:microsoft.com/office/officeart/2005/8/layout/vList5"/>
    <dgm:cxn modelId="{F555F43B-4141-4DE2-A234-110E8C43ED29}" type="presParOf" srcId="{F47E9D28-AEB9-44F2-9898-65904036EA98}" destId="{C60ECA7E-12D2-4914-BBC0-17AD06692E8C}" srcOrd="14" destOrd="0" presId="urn:microsoft.com/office/officeart/2005/8/layout/vList5"/>
    <dgm:cxn modelId="{A7F98A71-E08B-467C-B169-595DBC8C7930}" type="presParOf" srcId="{C60ECA7E-12D2-4914-BBC0-17AD06692E8C}" destId="{3509E3F8-1E49-4768-A56E-A92D846B6DC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23C1FF-EDE0-47CD-BC72-7C27D1CF3A2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40D13CB-FBCC-404D-81B2-F9C32861D781}">
      <dgm:prSet custT="1"/>
      <dgm:spPr/>
      <dgm:t>
        <a:bodyPr/>
        <a:lstStyle/>
        <a:p>
          <a:r>
            <a:rPr lang="en-US" sz="2800" b="1" dirty="0"/>
            <a:t>RASPBERRY PI:</a:t>
          </a:r>
          <a:endParaRPr lang="en-US" sz="2800" dirty="0"/>
        </a:p>
      </dgm:t>
    </dgm:pt>
    <dgm:pt modelId="{8938CFA9-5AB9-4C66-8777-4029CA1C55FC}" type="parTrans" cxnId="{42CE499D-EE5C-48C0-BD00-8875D50F79E7}">
      <dgm:prSet/>
      <dgm:spPr/>
      <dgm:t>
        <a:bodyPr/>
        <a:lstStyle/>
        <a:p>
          <a:endParaRPr lang="en-US"/>
        </a:p>
      </dgm:t>
    </dgm:pt>
    <dgm:pt modelId="{DDB363B3-B270-412C-9269-524802D7BCD0}" type="sibTrans" cxnId="{42CE499D-EE5C-48C0-BD00-8875D50F79E7}">
      <dgm:prSet/>
      <dgm:spPr/>
      <dgm:t>
        <a:bodyPr/>
        <a:lstStyle/>
        <a:p>
          <a:endParaRPr lang="en-US"/>
        </a:p>
      </dgm:t>
    </dgm:pt>
    <dgm:pt modelId="{1D752B8C-7DB4-4E41-AD26-CC1BF6010E9A}">
      <dgm:prSet custT="1"/>
      <dgm:spPr/>
      <dgm:t>
        <a:bodyPr/>
        <a:lstStyle/>
        <a:p>
          <a:r>
            <a:rPr lang="en-US" sz="2000" dirty="0"/>
            <a:t>1. single-board computer with an ARM-based processor, GPIO pins, and multiple connectivity options</a:t>
          </a:r>
        </a:p>
      </dgm:t>
    </dgm:pt>
    <dgm:pt modelId="{BE5BDE56-3E65-4881-B0DB-D96EC7FFA451}" type="parTrans" cxnId="{3AC1A7E3-9D96-444B-91B0-3C57BC922D2D}">
      <dgm:prSet/>
      <dgm:spPr/>
      <dgm:t>
        <a:bodyPr/>
        <a:lstStyle/>
        <a:p>
          <a:endParaRPr lang="en-US"/>
        </a:p>
      </dgm:t>
    </dgm:pt>
    <dgm:pt modelId="{6C4488B8-3BFD-4654-8A96-99FDE0100883}" type="sibTrans" cxnId="{3AC1A7E3-9D96-444B-91B0-3C57BC922D2D}">
      <dgm:prSet/>
      <dgm:spPr/>
      <dgm:t>
        <a:bodyPr/>
        <a:lstStyle/>
        <a:p>
          <a:endParaRPr lang="en-US"/>
        </a:p>
      </dgm:t>
    </dgm:pt>
    <dgm:pt modelId="{3423527D-7F20-470B-A2F4-9D7997B5BDDC}">
      <dgm:prSet custT="1"/>
      <dgm:spPr/>
      <dgm:t>
        <a:bodyPr/>
        <a:lstStyle/>
        <a:p>
          <a:r>
            <a:rPr lang="en-US" sz="2000" dirty="0"/>
            <a:t>2. GPIO Interfacing</a:t>
          </a:r>
        </a:p>
      </dgm:t>
    </dgm:pt>
    <dgm:pt modelId="{E16E5AF1-085E-43CB-B0B9-BCEF4598C6A2}" type="parTrans" cxnId="{AFAC68BF-2485-40DD-A8D1-758FEA2E06CC}">
      <dgm:prSet/>
      <dgm:spPr/>
      <dgm:t>
        <a:bodyPr/>
        <a:lstStyle/>
        <a:p>
          <a:endParaRPr lang="en-US"/>
        </a:p>
      </dgm:t>
    </dgm:pt>
    <dgm:pt modelId="{EDDDAE2F-C16A-4A06-8671-8642181EE747}" type="sibTrans" cxnId="{AFAC68BF-2485-40DD-A8D1-758FEA2E06CC}">
      <dgm:prSet/>
      <dgm:spPr/>
      <dgm:t>
        <a:bodyPr/>
        <a:lstStyle/>
        <a:p>
          <a:endParaRPr lang="en-US"/>
        </a:p>
      </dgm:t>
    </dgm:pt>
    <dgm:pt modelId="{2E395684-3529-47A5-B5B0-20C11EF0EF6A}">
      <dgm:prSet custT="1"/>
      <dgm:spPr/>
      <dgm:t>
        <a:bodyPr/>
        <a:lstStyle/>
        <a:p>
          <a:r>
            <a:rPr lang="en-US" sz="2000" dirty="0"/>
            <a:t>3. Linux Operating System</a:t>
          </a:r>
        </a:p>
      </dgm:t>
    </dgm:pt>
    <dgm:pt modelId="{3ECE328A-B87E-4416-88ED-539B3C840B1C}" type="parTrans" cxnId="{38067BEC-6B0B-42D2-B176-27F789B00911}">
      <dgm:prSet/>
      <dgm:spPr/>
      <dgm:t>
        <a:bodyPr/>
        <a:lstStyle/>
        <a:p>
          <a:endParaRPr lang="en-US"/>
        </a:p>
      </dgm:t>
    </dgm:pt>
    <dgm:pt modelId="{5A10A1ED-A0E3-48E1-8E6E-6519D0E25075}" type="sibTrans" cxnId="{38067BEC-6B0B-42D2-B176-27F789B00911}">
      <dgm:prSet/>
      <dgm:spPr/>
      <dgm:t>
        <a:bodyPr/>
        <a:lstStyle/>
        <a:p>
          <a:endParaRPr lang="en-US"/>
        </a:p>
      </dgm:t>
    </dgm:pt>
    <dgm:pt modelId="{92DB63D3-E4E7-4C71-9B57-885C6BC14752}">
      <dgm:prSet custT="1"/>
      <dgm:spPr/>
      <dgm:t>
        <a:bodyPr/>
        <a:lstStyle/>
        <a:p>
          <a:r>
            <a:rPr lang="en-US" sz="2000" dirty="0"/>
            <a:t>4. Hardware Control</a:t>
          </a:r>
        </a:p>
      </dgm:t>
    </dgm:pt>
    <dgm:pt modelId="{B4D8DDEE-04E5-4D78-B219-D6A89AC15068}" type="parTrans" cxnId="{9DF3EA7E-761E-4B88-87C8-D5C70B25D402}">
      <dgm:prSet/>
      <dgm:spPr/>
      <dgm:t>
        <a:bodyPr/>
        <a:lstStyle/>
        <a:p>
          <a:endParaRPr lang="en-US"/>
        </a:p>
      </dgm:t>
    </dgm:pt>
    <dgm:pt modelId="{152EAFCC-A578-41FC-A0CE-D45439D64E1D}" type="sibTrans" cxnId="{9DF3EA7E-761E-4B88-87C8-D5C70B25D402}">
      <dgm:prSet/>
      <dgm:spPr/>
      <dgm:t>
        <a:bodyPr/>
        <a:lstStyle/>
        <a:p>
          <a:endParaRPr lang="en-US"/>
        </a:p>
      </dgm:t>
    </dgm:pt>
    <dgm:pt modelId="{681A3866-EA83-40EB-868F-ECD8FDC0716B}">
      <dgm:prSet custT="1"/>
      <dgm:spPr/>
      <dgm:t>
        <a:bodyPr/>
        <a:lstStyle/>
        <a:p>
          <a:r>
            <a:rPr lang="en-US" sz="2000" dirty="0"/>
            <a:t>5. Sensor Integration</a:t>
          </a:r>
        </a:p>
      </dgm:t>
    </dgm:pt>
    <dgm:pt modelId="{3B3F725C-465E-4051-B638-54538BB2A18D}" type="parTrans" cxnId="{AC6D2C3A-2EEB-42B8-AF61-122EA0F9B46B}">
      <dgm:prSet/>
      <dgm:spPr/>
      <dgm:t>
        <a:bodyPr/>
        <a:lstStyle/>
        <a:p>
          <a:endParaRPr lang="en-US"/>
        </a:p>
      </dgm:t>
    </dgm:pt>
    <dgm:pt modelId="{706AB542-6BCD-42D2-9988-C70D0C6C8775}" type="sibTrans" cxnId="{AC6D2C3A-2EEB-42B8-AF61-122EA0F9B46B}">
      <dgm:prSet/>
      <dgm:spPr/>
      <dgm:t>
        <a:bodyPr/>
        <a:lstStyle/>
        <a:p>
          <a:endParaRPr lang="en-US"/>
        </a:p>
      </dgm:t>
    </dgm:pt>
    <dgm:pt modelId="{FE52F2CD-2A71-49C6-8AC3-952E9F45DCEF}">
      <dgm:prSet custT="1"/>
      <dgm:spPr/>
      <dgm:t>
        <a:bodyPr/>
        <a:lstStyle/>
        <a:p>
          <a:r>
            <a:rPr lang="en-US" sz="2000" dirty="0"/>
            <a:t>6. Networking and IoT</a:t>
          </a:r>
        </a:p>
      </dgm:t>
    </dgm:pt>
    <dgm:pt modelId="{018D8768-D6E5-450D-B77E-D04060003BC5}" type="parTrans" cxnId="{9EB5C89B-1325-450A-9BD3-B15A896760AD}">
      <dgm:prSet/>
      <dgm:spPr/>
      <dgm:t>
        <a:bodyPr/>
        <a:lstStyle/>
        <a:p>
          <a:endParaRPr lang="en-US"/>
        </a:p>
      </dgm:t>
    </dgm:pt>
    <dgm:pt modelId="{D15A9F1E-022A-48A9-A602-309E6362073B}" type="sibTrans" cxnId="{9EB5C89B-1325-450A-9BD3-B15A896760AD}">
      <dgm:prSet/>
      <dgm:spPr/>
      <dgm:t>
        <a:bodyPr/>
        <a:lstStyle/>
        <a:p>
          <a:endParaRPr lang="en-US"/>
        </a:p>
      </dgm:t>
    </dgm:pt>
    <dgm:pt modelId="{8F47BE3C-8AFB-4A6D-8F23-D0AAAEF08066}">
      <dgm:prSet custT="1"/>
      <dgm:spPr/>
      <dgm:t>
        <a:bodyPr/>
        <a:lstStyle/>
        <a:p>
          <a:r>
            <a:rPr lang="en-US" sz="2000" dirty="0"/>
            <a:t>7. Exception Handling</a:t>
          </a:r>
        </a:p>
      </dgm:t>
    </dgm:pt>
    <dgm:pt modelId="{AA18E5DE-9ECB-45BF-951B-2783EA2E9664}" type="parTrans" cxnId="{A7AF2CF3-CD24-44D7-8C40-DFA6BAB9815A}">
      <dgm:prSet/>
      <dgm:spPr/>
      <dgm:t>
        <a:bodyPr/>
        <a:lstStyle/>
        <a:p>
          <a:endParaRPr lang="en-US"/>
        </a:p>
      </dgm:t>
    </dgm:pt>
    <dgm:pt modelId="{CFFD5A5F-47C4-4BE8-9EB6-0ECD6CF5F112}" type="sibTrans" cxnId="{A7AF2CF3-CD24-44D7-8C40-DFA6BAB9815A}">
      <dgm:prSet/>
      <dgm:spPr/>
      <dgm:t>
        <a:bodyPr/>
        <a:lstStyle/>
        <a:p>
          <a:endParaRPr lang="en-US"/>
        </a:p>
      </dgm:t>
    </dgm:pt>
    <dgm:pt modelId="{F47E9D28-AEB9-44F2-9898-65904036EA98}" type="pres">
      <dgm:prSet presAssocID="{9823C1FF-EDE0-47CD-BC72-7C27D1CF3A2D}" presName="Name0" presStyleCnt="0">
        <dgm:presLayoutVars>
          <dgm:dir/>
          <dgm:animLvl val="lvl"/>
          <dgm:resizeHandles val="exact"/>
        </dgm:presLayoutVars>
      </dgm:prSet>
      <dgm:spPr/>
    </dgm:pt>
    <dgm:pt modelId="{C776E71B-9F34-47AB-BBB2-7508D4BC9A24}" type="pres">
      <dgm:prSet presAssocID="{C40D13CB-FBCC-404D-81B2-F9C32861D781}" presName="linNode" presStyleCnt="0"/>
      <dgm:spPr/>
    </dgm:pt>
    <dgm:pt modelId="{CE90CEB3-869D-49DC-81BB-1CF0A0FC23F8}" type="pres">
      <dgm:prSet presAssocID="{C40D13CB-FBCC-404D-81B2-F9C32861D781}" presName="parentText" presStyleLbl="node1" presStyleIdx="0" presStyleCnt="8" custScaleX="277778">
        <dgm:presLayoutVars>
          <dgm:chMax val="1"/>
          <dgm:bulletEnabled val="1"/>
        </dgm:presLayoutVars>
      </dgm:prSet>
      <dgm:spPr/>
    </dgm:pt>
    <dgm:pt modelId="{109ED34E-B9D8-478F-9DB7-7C54D81B771C}" type="pres">
      <dgm:prSet presAssocID="{DDB363B3-B270-412C-9269-524802D7BCD0}" presName="sp" presStyleCnt="0"/>
      <dgm:spPr/>
    </dgm:pt>
    <dgm:pt modelId="{56D0C875-9D0E-457C-AC1F-3D71929AB3B8}" type="pres">
      <dgm:prSet presAssocID="{1D752B8C-7DB4-4E41-AD26-CC1BF6010E9A}" presName="linNode" presStyleCnt="0"/>
      <dgm:spPr/>
    </dgm:pt>
    <dgm:pt modelId="{33806336-0811-4187-B5C3-DD94EF813A2F}" type="pres">
      <dgm:prSet presAssocID="{1D752B8C-7DB4-4E41-AD26-CC1BF6010E9A}" presName="parentText" presStyleLbl="node1" presStyleIdx="1" presStyleCnt="8" custScaleX="277778">
        <dgm:presLayoutVars>
          <dgm:chMax val="1"/>
          <dgm:bulletEnabled val="1"/>
        </dgm:presLayoutVars>
      </dgm:prSet>
      <dgm:spPr/>
    </dgm:pt>
    <dgm:pt modelId="{9366FB42-724D-4B1A-95FF-2AC5A3D588DD}" type="pres">
      <dgm:prSet presAssocID="{6C4488B8-3BFD-4654-8A96-99FDE0100883}" presName="sp" presStyleCnt="0"/>
      <dgm:spPr/>
    </dgm:pt>
    <dgm:pt modelId="{A6808DDC-4DC3-4F68-B4CF-03DAA8B562BF}" type="pres">
      <dgm:prSet presAssocID="{3423527D-7F20-470B-A2F4-9D7997B5BDDC}" presName="linNode" presStyleCnt="0"/>
      <dgm:spPr/>
    </dgm:pt>
    <dgm:pt modelId="{68AD8BAB-5D44-4FDA-95CA-FB9590B27B7E}" type="pres">
      <dgm:prSet presAssocID="{3423527D-7F20-470B-A2F4-9D7997B5BDDC}" presName="parentText" presStyleLbl="node1" presStyleIdx="2" presStyleCnt="8" custScaleX="277778">
        <dgm:presLayoutVars>
          <dgm:chMax val="1"/>
          <dgm:bulletEnabled val="1"/>
        </dgm:presLayoutVars>
      </dgm:prSet>
      <dgm:spPr/>
    </dgm:pt>
    <dgm:pt modelId="{F609A0BF-AB9D-432A-8E67-E32F420EC65E}" type="pres">
      <dgm:prSet presAssocID="{EDDDAE2F-C16A-4A06-8671-8642181EE747}" presName="sp" presStyleCnt="0"/>
      <dgm:spPr/>
    </dgm:pt>
    <dgm:pt modelId="{3217C6C3-8F40-4B8B-B9BF-35CAF7CFC24F}" type="pres">
      <dgm:prSet presAssocID="{2E395684-3529-47A5-B5B0-20C11EF0EF6A}" presName="linNode" presStyleCnt="0"/>
      <dgm:spPr/>
    </dgm:pt>
    <dgm:pt modelId="{3A942C74-7798-4E25-AF15-B71A3311C2FF}" type="pres">
      <dgm:prSet presAssocID="{2E395684-3529-47A5-B5B0-20C11EF0EF6A}" presName="parentText" presStyleLbl="node1" presStyleIdx="3" presStyleCnt="8" custScaleX="277778">
        <dgm:presLayoutVars>
          <dgm:chMax val="1"/>
          <dgm:bulletEnabled val="1"/>
        </dgm:presLayoutVars>
      </dgm:prSet>
      <dgm:spPr/>
    </dgm:pt>
    <dgm:pt modelId="{5C5FAC29-FC15-4A75-BB69-37A3020BB899}" type="pres">
      <dgm:prSet presAssocID="{5A10A1ED-A0E3-48E1-8E6E-6519D0E25075}" presName="sp" presStyleCnt="0"/>
      <dgm:spPr/>
    </dgm:pt>
    <dgm:pt modelId="{0C387365-A26D-4979-9934-8F5517F0AEDF}" type="pres">
      <dgm:prSet presAssocID="{92DB63D3-E4E7-4C71-9B57-885C6BC14752}" presName="linNode" presStyleCnt="0"/>
      <dgm:spPr/>
    </dgm:pt>
    <dgm:pt modelId="{A314D478-A05F-4C75-A18F-16A9FA93072E}" type="pres">
      <dgm:prSet presAssocID="{92DB63D3-E4E7-4C71-9B57-885C6BC14752}" presName="parentText" presStyleLbl="node1" presStyleIdx="4" presStyleCnt="8" custScaleX="277778">
        <dgm:presLayoutVars>
          <dgm:chMax val="1"/>
          <dgm:bulletEnabled val="1"/>
        </dgm:presLayoutVars>
      </dgm:prSet>
      <dgm:spPr/>
    </dgm:pt>
    <dgm:pt modelId="{B8A430BB-1F3E-4F6F-BC63-754A3FE2907C}" type="pres">
      <dgm:prSet presAssocID="{152EAFCC-A578-41FC-A0CE-D45439D64E1D}" presName="sp" presStyleCnt="0"/>
      <dgm:spPr/>
    </dgm:pt>
    <dgm:pt modelId="{E7EE3C65-BA62-41CA-A6A6-1841663FEB31}" type="pres">
      <dgm:prSet presAssocID="{681A3866-EA83-40EB-868F-ECD8FDC0716B}" presName="linNode" presStyleCnt="0"/>
      <dgm:spPr/>
    </dgm:pt>
    <dgm:pt modelId="{366C202E-18FC-4026-8C41-EE436AFAF01E}" type="pres">
      <dgm:prSet presAssocID="{681A3866-EA83-40EB-868F-ECD8FDC0716B}" presName="parentText" presStyleLbl="node1" presStyleIdx="5" presStyleCnt="8" custScaleX="277778">
        <dgm:presLayoutVars>
          <dgm:chMax val="1"/>
          <dgm:bulletEnabled val="1"/>
        </dgm:presLayoutVars>
      </dgm:prSet>
      <dgm:spPr/>
    </dgm:pt>
    <dgm:pt modelId="{94E4B653-9496-4A87-A8BE-9F7F73864856}" type="pres">
      <dgm:prSet presAssocID="{706AB542-6BCD-42D2-9988-C70D0C6C8775}" presName="sp" presStyleCnt="0"/>
      <dgm:spPr/>
    </dgm:pt>
    <dgm:pt modelId="{CC9873DA-5E3E-4023-B3E6-40C2CB1A2F8D}" type="pres">
      <dgm:prSet presAssocID="{FE52F2CD-2A71-49C6-8AC3-952E9F45DCEF}" presName="linNode" presStyleCnt="0"/>
      <dgm:spPr/>
    </dgm:pt>
    <dgm:pt modelId="{EF23D573-AE59-4F00-8585-93FDB71A7FA6}" type="pres">
      <dgm:prSet presAssocID="{FE52F2CD-2A71-49C6-8AC3-952E9F45DCEF}" presName="parentText" presStyleLbl="node1" presStyleIdx="6" presStyleCnt="8" custScaleX="277778">
        <dgm:presLayoutVars>
          <dgm:chMax val="1"/>
          <dgm:bulletEnabled val="1"/>
        </dgm:presLayoutVars>
      </dgm:prSet>
      <dgm:spPr/>
    </dgm:pt>
    <dgm:pt modelId="{77BD95A9-0D93-4037-B96F-01B4FA841BA9}" type="pres">
      <dgm:prSet presAssocID="{D15A9F1E-022A-48A9-A602-309E6362073B}" presName="sp" presStyleCnt="0"/>
      <dgm:spPr/>
    </dgm:pt>
    <dgm:pt modelId="{C60ECA7E-12D2-4914-BBC0-17AD06692E8C}" type="pres">
      <dgm:prSet presAssocID="{8F47BE3C-8AFB-4A6D-8F23-D0AAAEF08066}" presName="linNode" presStyleCnt="0"/>
      <dgm:spPr/>
    </dgm:pt>
    <dgm:pt modelId="{3509E3F8-1E49-4768-A56E-A92D846B6DC4}" type="pres">
      <dgm:prSet presAssocID="{8F47BE3C-8AFB-4A6D-8F23-D0AAAEF08066}" presName="parentText" presStyleLbl="node1" presStyleIdx="7" presStyleCnt="8" custScaleX="277778">
        <dgm:presLayoutVars>
          <dgm:chMax val="1"/>
          <dgm:bulletEnabled val="1"/>
        </dgm:presLayoutVars>
      </dgm:prSet>
      <dgm:spPr/>
    </dgm:pt>
  </dgm:ptLst>
  <dgm:cxnLst>
    <dgm:cxn modelId="{27994302-4F05-4973-852A-3AEDBFC699CB}" type="presOf" srcId="{681A3866-EA83-40EB-868F-ECD8FDC0716B}" destId="{366C202E-18FC-4026-8C41-EE436AFAF01E}" srcOrd="0" destOrd="0" presId="urn:microsoft.com/office/officeart/2005/8/layout/vList5"/>
    <dgm:cxn modelId="{0C920C0D-BF05-4AC9-867D-D17C50559DCB}" type="presOf" srcId="{2E395684-3529-47A5-B5B0-20C11EF0EF6A}" destId="{3A942C74-7798-4E25-AF15-B71A3311C2FF}" srcOrd="0" destOrd="0" presId="urn:microsoft.com/office/officeart/2005/8/layout/vList5"/>
    <dgm:cxn modelId="{8571670D-4C1A-4EE8-80E7-7FA2AD4AF0A5}" type="presOf" srcId="{1D752B8C-7DB4-4E41-AD26-CC1BF6010E9A}" destId="{33806336-0811-4187-B5C3-DD94EF813A2F}" srcOrd="0" destOrd="0" presId="urn:microsoft.com/office/officeart/2005/8/layout/vList5"/>
    <dgm:cxn modelId="{D3A50223-FABC-4937-9DB4-B5C1FDDE7D46}" type="presOf" srcId="{FE52F2CD-2A71-49C6-8AC3-952E9F45DCEF}" destId="{EF23D573-AE59-4F00-8585-93FDB71A7FA6}" srcOrd="0" destOrd="0" presId="urn:microsoft.com/office/officeart/2005/8/layout/vList5"/>
    <dgm:cxn modelId="{AC6D2C3A-2EEB-42B8-AF61-122EA0F9B46B}" srcId="{9823C1FF-EDE0-47CD-BC72-7C27D1CF3A2D}" destId="{681A3866-EA83-40EB-868F-ECD8FDC0716B}" srcOrd="5" destOrd="0" parTransId="{3B3F725C-465E-4051-B638-54538BB2A18D}" sibTransId="{706AB542-6BCD-42D2-9988-C70D0C6C8775}"/>
    <dgm:cxn modelId="{C0B8103F-8EA1-4CDC-8B4E-4345213742D3}" type="presOf" srcId="{92DB63D3-E4E7-4C71-9B57-885C6BC14752}" destId="{A314D478-A05F-4C75-A18F-16A9FA93072E}" srcOrd="0" destOrd="0" presId="urn:microsoft.com/office/officeart/2005/8/layout/vList5"/>
    <dgm:cxn modelId="{93D0894E-5856-4078-846A-781A847FB476}" type="presOf" srcId="{3423527D-7F20-470B-A2F4-9D7997B5BDDC}" destId="{68AD8BAB-5D44-4FDA-95CA-FB9590B27B7E}" srcOrd="0" destOrd="0" presId="urn:microsoft.com/office/officeart/2005/8/layout/vList5"/>
    <dgm:cxn modelId="{94E20E52-36F2-4A45-AE25-5582344BFCAF}" type="presOf" srcId="{9823C1FF-EDE0-47CD-BC72-7C27D1CF3A2D}" destId="{F47E9D28-AEB9-44F2-9898-65904036EA98}" srcOrd="0" destOrd="0" presId="urn:microsoft.com/office/officeart/2005/8/layout/vList5"/>
    <dgm:cxn modelId="{013A467A-B126-4C1A-9E4E-4E98F77F9858}" type="presOf" srcId="{8F47BE3C-8AFB-4A6D-8F23-D0AAAEF08066}" destId="{3509E3F8-1E49-4768-A56E-A92D846B6DC4}" srcOrd="0" destOrd="0" presId="urn:microsoft.com/office/officeart/2005/8/layout/vList5"/>
    <dgm:cxn modelId="{9DF3EA7E-761E-4B88-87C8-D5C70B25D402}" srcId="{9823C1FF-EDE0-47CD-BC72-7C27D1CF3A2D}" destId="{92DB63D3-E4E7-4C71-9B57-885C6BC14752}" srcOrd="4" destOrd="0" parTransId="{B4D8DDEE-04E5-4D78-B219-D6A89AC15068}" sibTransId="{152EAFCC-A578-41FC-A0CE-D45439D64E1D}"/>
    <dgm:cxn modelId="{9EB5C89B-1325-450A-9BD3-B15A896760AD}" srcId="{9823C1FF-EDE0-47CD-BC72-7C27D1CF3A2D}" destId="{FE52F2CD-2A71-49C6-8AC3-952E9F45DCEF}" srcOrd="6" destOrd="0" parTransId="{018D8768-D6E5-450D-B77E-D04060003BC5}" sibTransId="{D15A9F1E-022A-48A9-A602-309E6362073B}"/>
    <dgm:cxn modelId="{42CE499D-EE5C-48C0-BD00-8875D50F79E7}" srcId="{9823C1FF-EDE0-47CD-BC72-7C27D1CF3A2D}" destId="{C40D13CB-FBCC-404D-81B2-F9C32861D781}" srcOrd="0" destOrd="0" parTransId="{8938CFA9-5AB9-4C66-8777-4029CA1C55FC}" sibTransId="{DDB363B3-B270-412C-9269-524802D7BCD0}"/>
    <dgm:cxn modelId="{E0C7A3B2-BB42-4986-9265-A5C6CED72D61}" type="presOf" srcId="{C40D13CB-FBCC-404D-81B2-F9C32861D781}" destId="{CE90CEB3-869D-49DC-81BB-1CF0A0FC23F8}" srcOrd="0" destOrd="0" presId="urn:microsoft.com/office/officeart/2005/8/layout/vList5"/>
    <dgm:cxn modelId="{AFAC68BF-2485-40DD-A8D1-758FEA2E06CC}" srcId="{9823C1FF-EDE0-47CD-BC72-7C27D1CF3A2D}" destId="{3423527D-7F20-470B-A2F4-9D7997B5BDDC}" srcOrd="2" destOrd="0" parTransId="{E16E5AF1-085E-43CB-B0B9-BCEF4598C6A2}" sibTransId="{EDDDAE2F-C16A-4A06-8671-8642181EE747}"/>
    <dgm:cxn modelId="{3AC1A7E3-9D96-444B-91B0-3C57BC922D2D}" srcId="{9823C1FF-EDE0-47CD-BC72-7C27D1CF3A2D}" destId="{1D752B8C-7DB4-4E41-AD26-CC1BF6010E9A}" srcOrd="1" destOrd="0" parTransId="{BE5BDE56-3E65-4881-B0DB-D96EC7FFA451}" sibTransId="{6C4488B8-3BFD-4654-8A96-99FDE0100883}"/>
    <dgm:cxn modelId="{38067BEC-6B0B-42D2-B176-27F789B00911}" srcId="{9823C1FF-EDE0-47CD-BC72-7C27D1CF3A2D}" destId="{2E395684-3529-47A5-B5B0-20C11EF0EF6A}" srcOrd="3" destOrd="0" parTransId="{3ECE328A-B87E-4416-88ED-539B3C840B1C}" sibTransId="{5A10A1ED-A0E3-48E1-8E6E-6519D0E25075}"/>
    <dgm:cxn modelId="{A7AF2CF3-CD24-44D7-8C40-DFA6BAB9815A}" srcId="{9823C1FF-EDE0-47CD-BC72-7C27D1CF3A2D}" destId="{8F47BE3C-8AFB-4A6D-8F23-D0AAAEF08066}" srcOrd="7" destOrd="0" parTransId="{AA18E5DE-9ECB-45BF-951B-2783EA2E9664}" sibTransId="{CFFD5A5F-47C4-4BE8-9EB6-0ECD6CF5F112}"/>
    <dgm:cxn modelId="{2A0380AF-3546-45BF-8FE0-3B8E0C4E9095}" type="presParOf" srcId="{F47E9D28-AEB9-44F2-9898-65904036EA98}" destId="{C776E71B-9F34-47AB-BBB2-7508D4BC9A24}" srcOrd="0" destOrd="0" presId="urn:microsoft.com/office/officeart/2005/8/layout/vList5"/>
    <dgm:cxn modelId="{EEA6EFC6-614B-41EE-826C-57CCCFE5F286}" type="presParOf" srcId="{C776E71B-9F34-47AB-BBB2-7508D4BC9A24}" destId="{CE90CEB3-869D-49DC-81BB-1CF0A0FC23F8}" srcOrd="0" destOrd="0" presId="urn:microsoft.com/office/officeart/2005/8/layout/vList5"/>
    <dgm:cxn modelId="{85C594EB-1732-4496-93E6-F79B05EF1585}" type="presParOf" srcId="{F47E9D28-AEB9-44F2-9898-65904036EA98}" destId="{109ED34E-B9D8-478F-9DB7-7C54D81B771C}" srcOrd="1" destOrd="0" presId="urn:microsoft.com/office/officeart/2005/8/layout/vList5"/>
    <dgm:cxn modelId="{87D1E423-3009-4314-92FA-93A772109E3A}" type="presParOf" srcId="{F47E9D28-AEB9-44F2-9898-65904036EA98}" destId="{56D0C875-9D0E-457C-AC1F-3D71929AB3B8}" srcOrd="2" destOrd="0" presId="urn:microsoft.com/office/officeart/2005/8/layout/vList5"/>
    <dgm:cxn modelId="{D05B3E5D-F92A-4C18-97A6-4046F6BE9FB1}" type="presParOf" srcId="{56D0C875-9D0E-457C-AC1F-3D71929AB3B8}" destId="{33806336-0811-4187-B5C3-DD94EF813A2F}" srcOrd="0" destOrd="0" presId="urn:microsoft.com/office/officeart/2005/8/layout/vList5"/>
    <dgm:cxn modelId="{1952CA72-3FA0-4EE7-A20D-E000D34DECBF}" type="presParOf" srcId="{F47E9D28-AEB9-44F2-9898-65904036EA98}" destId="{9366FB42-724D-4B1A-95FF-2AC5A3D588DD}" srcOrd="3" destOrd="0" presId="urn:microsoft.com/office/officeart/2005/8/layout/vList5"/>
    <dgm:cxn modelId="{F661FCF2-57B0-4494-B568-6FCA5F8772B4}" type="presParOf" srcId="{F47E9D28-AEB9-44F2-9898-65904036EA98}" destId="{A6808DDC-4DC3-4F68-B4CF-03DAA8B562BF}" srcOrd="4" destOrd="0" presId="urn:microsoft.com/office/officeart/2005/8/layout/vList5"/>
    <dgm:cxn modelId="{A4D445B7-5CB2-4C6F-8DF2-18BAE27C90DE}" type="presParOf" srcId="{A6808DDC-4DC3-4F68-B4CF-03DAA8B562BF}" destId="{68AD8BAB-5D44-4FDA-95CA-FB9590B27B7E}" srcOrd="0" destOrd="0" presId="urn:microsoft.com/office/officeart/2005/8/layout/vList5"/>
    <dgm:cxn modelId="{5743CC14-399C-4C36-9141-0AD2B768D8FE}" type="presParOf" srcId="{F47E9D28-AEB9-44F2-9898-65904036EA98}" destId="{F609A0BF-AB9D-432A-8E67-E32F420EC65E}" srcOrd="5" destOrd="0" presId="urn:microsoft.com/office/officeart/2005/8/layout/vList5"/>
    <dgm:cxn modelId="{ADBCB8ED-9B9B-4D9A-A76C-DE13089B22C2}" type="presParOf" srcId="{F47E9D28-AEB9-44F2-9898-65904036EA98}" destId="{3217C6C3-8F40-4B8B-B9BF-35CAF7CFC24F}" srcOrd="6" destOrd="0" presId="urn:microsoft.com/office/officeart/2005/8/layout/vList5"/>
    <dgm:cxn modelId="{C7B942D4-F9EF-497F-808B-E94DFBB00AE7}" type="presParOf" srcId="{3217C6C3-8F40-4B8B-B9BF-35CAF7CFC24F}" destId="{3A942C74-7798-4E25-AF15-B71A3311C2FF}" srcOrd="0" destOrd="0" presId="urn:microsoft.com/office/officeart/2005/8/layout/vList5"/>
    <dgm:cxn modelId="{623B7CB5-6CF2-4281-81E6-CAD3009656FD}" type="presParOf" srcId="{F47E9D28-AEB9-44F2-9898-65904036EA98}" destId="{5C5FAC29-FC15-4A75-BB69-37A3020BB899}" srcOrd="7" destOrd="0" presId="urn:microsoft.com/office/officeart/2005/8/layout/vList5"/>
    <dgm:cxn modelId="{464E85C9-C34A-4F17-9FE9-097C2456E388}" type="presParOf" srcId="{F47E9D28-AEB9-44F2-9898-65904036EA98}" destId="{0C387365-A26D-4979-9934-8F5517F0AEDF}" srcOrd="8" destOrd="0" presId="urn:microsoft.com/office/officeart/2005/8/layout/vList5"/>
    <dgm:cxn modelId="{A531C181-4DB7-4709-B16A-26920D46E5EA}" type="presParOf" srcId="{0C387365-A26D-4979-9934-8F5517F0AEDF}" destId="{A314D478-A05F-4C75-A18F-16A9FA93072E}" srcOrd="0" destOrd="0" presId="urn:microsoft.com/office/officeart/2005/8/layout/vList5"/>
    <dgm:cxn modelId="{3E90DB4E-ABB9-476A-B91D-F8B5EDFFDAAA}" type="presParOf" srcId="{F47E9D28-AEB9-44F2-9898-65904036EA98}" destId="{B8A430BB-1F3E-4F6F-BC63-754A3FE2907C}" srcOrd="9" destOrd="0" presId="urn:microsoft.com/office/officeart/2005/8/layout/vList5"/>
    <dgm:cxn modelId="{5BDE5D89-6726-49E7-B334-AD8D3B83A627}" type="presParOf" srcId="{F47E9D28-AEB9-44F2-9898-65904036EA98}" destId="{E7EE3C65-BA62-41CA-A6A6-1841663FEB31}" srcOrd="10" destOrd="0" presId="urn:microsoft.com/office/officeart/2005/8/layout/vList5"/>
    <dgm:cxn modelId="{262F9C7A-E977-48EA-BCA4-71F5814CDA47}" type="presParOf" srcId="{E7EE3C65-BA62-41CA-A6A6-1841663FEB31}" destId="{366C202E-18FC-4026-8C41-EE436AFAF01E}" srcOrd="0" destOrd="0" presId="urn:microsoft.com/office/officeart/2005/8/layout/vList5"/>
    <dgm:cxn modelId="{D6389346-F78C-4BB8-8BD5-86DC6C6E765C}" type="presParOf" srcId="{F47E9D28-AEB9-44F2-9898-65904036EA98}" destId="{94E4B653-9496-4A87-A8BE-9F7F73864856}" srcOrd="11" destOrd="0" presId="urn:microsoft.com/office/officeart/2005/8/layout/vList5"/>
    <dgm:cxn modelId="{7515FA57-D2AD-48BB-9C3D-BB6C3F4A6B42}" type="presParOf" srcId="{F47E9D28-AEB9-44F2-9898-65904036EA98}" destId="{CC9873DA-5E3E-4023-B3E6-40C2CB1A2F8D}" srcOrd="12" destOrd="0" presId="urn:microsoft.com/office/officeart/2005/8/layout/vList5"/>
    <dgm:cxn modelId="{1482DDCB-A63F-4CEF-94CF-4D155CF4C3F7}" type="presParOf" srcId="{CC9873DA-5E3E-4023-B3E6-40C2CB1A2F8D}" destId="{EF23D573-AE59-4F00-8585-93FDB71A7FA6}" srcOrd="0" destOrd="0" presId="urn:microsoft.com/office/officeart/2005/8/layout/vList5"/>
    <dgm:cxn modelId="{04E648F0-815F-482C-B15B-B7A3B3DA05F2}" type="presParOf" srcId="{F47E9D28-AEB9-44F2-9898-65904036EA98}" destId="{77BD95A9-0D93-4037-B96F-01B4FA841BA9}" srcOrd="13" destOrd="0" presId="urn:microsoft.com/office/officeart/2005/8/layout/vList5"/>
    <dgm:cxn modelId="{F555F43B-4141-4DE2-A234-110E8C43ED29}" type="presParOf" srcId="{F47E9D28-AEB9-44F2-9898-65904036EA98}" destId="{C60ECA7E-12D2-4914-BBC0-17AD06692E8C}" srcOrd="14" destOrd="0" presId="urn:microsoft.com/office/officeart/2005/8/layout/vList5"/>
    <dgm:cxn modelId="{A7F98A71-E08B-467C-B169-595DBC8C7930}" type="presParOf" srcId="{C60ECA7E-12D2-4914-BBC0-17AD06692E8C}" destId="{3509E3F8-1E49-4768-A56E-A92D846B6DC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69C78D-AC50-435D-9D94-B4E8E2CD363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E7403428-67C6-4864-89E2-CCC6F85A519C}">
      <dgm:prSet custT="1"/>
      <dgm:spPr/>
      <dgm:t>
        <a:bodyPr/>
        <a:lstStyle/>
        <a:p>
          <a:r>
            <a:rPr lang="en-US" sz="1600" dirty="0">
              <a:latin typeface="Times New Roman" panose="02020603050405020304" pitchFamily="18" charset="0"/>
              <a:cs typeface="Times New Roman" panose="02020603050405020304" pitchFamily="18" charset="0"/>
            </a:rPr>
            <a:t>Hardware description language used to design digital circuits and systems.</a:t>
          </a:r>
        </a:p>
      </dgm:t>
    </dgm:pt>
    <dgm:pt modelId="{A5C96B1A-08AA-4AAD-91B3-C3DE3E2726E0}" type="parTrans" cxnId="{CECFBA82-364C-4B13-B15D-13A387F9F74A}">
      <dgm:prSet/>
      <dgm:spPr/>
      <dgm:t>
        <a:bodyPr/>
        <a:lstStyle/>
        <a:p>
          <a:endParaRPr lang="en-US"/>
        </a:p>
      </dgm:t>
    </dgm:pt>
    <dgm:pt modelId="{58CF70A3-AD5C-477C-B7E6-DBB1B7EB616A}" type="sibTrans" cxnId="{CECFBA82-364C-4B13-B15D-13A387F9F74A}">
      <dgm:prSet/>
      <dgm:spPr/>
      <dgm:t>
        <a:bodyPr/>
        <a:lstStyle/>
        <a:p>
          <a:endParaRPr lang="en-US"/>
        </a:p>
      </dgm:t>
    </dgm:pt>
    <dgm:pt modelId="{523483F3-22F9-4D39-AAD7-D9E4A7B57FE6}">
      <dgm:prSet custT="1"/>
      <dgm:spPr/>
      <dgm:t>
        <a:bodyPr/>
        <a:lstStyle/>
        <a:p>
          <a:r>
            <a:rPr lang="en-US" sz="1800" dirty="0">
              <a:latin typeface="Times New Roman" panose="02020603050405020304" pitchFamily="18" charset="0"/>
              <a:cs typeface="Times New Roman" panose="02020603050405020304" pitchFamily="18" charset="0"/>
            </a:rPr>
            <a:t>Verilog designs are structured as modules, which encapsulate logical components.</a:t>
          </a:r>
        </a:p>
      </dgm:t>
    </dgm:pt>
    <dgm:pt modelId="{EA580300-385E-40D6-89F6-E20B51E3ED93}" type="parTrans" cxnId="{14E16C1A-2FB2-4293-9859-BD5A5DBAC198}">
      <dgm:prSet/>
      <dgm:spPr/>
      <dgm:t>
        <a:bodyPr/>
        <a:lstStyle/>
        <a:p>
          <a:endParaRPr lang="en-US"/>
        </a:p>
      </dgm:t>
    </dgm:pt>
    <dgm:pt modelId="{D5FB5043-2191-4E46-BD93-73B7ECEDD969}" type="sibTrans" cxnId="{14E16C1A-2FB2-4293-9859-BD5A5DBAC198}">
      <dgm:prSet/>
      <dgm:spPr/>
      <dgm:t>
        <a:bodyPr/>
        <a:lstStyle/>
        <a:p>
          <a:endParaRPr lang="en-US"/>
        </a:p>
      </dgm:t>
    </dgm:pt>
    <dgm:pt modelId="{E294AB35-7C45-4FE3-8C59-881E605A709A}">
      <dgm:prSet custT="1"/>
      <dgm:spPr/>
      <dgm:t>
        <a:bodyPr/>
        <a:lstStyle/>
        <a:p>
          <a:r>
            <a:rPr lang="en-US" sz="1800" dirty="0">
              <a:latin typeface="Times New Roman" panose="02020603050405020304" pitchFamily="18" charset="0"/>
              <a:cs typeface="Times New Roman" panose="02020603050405020304" pitchFamily="18" charset="0"/>
            </a:rPr>
            <a:t>Verilog supports different data types like wire, reg, integer, and real.</a:t>
          </a:r>
          <a:endParaRPr lang="en-US" sz="1400" dirty="0">
            <a:latin typeface="Times New Roman" panose="02020603050405020304" pitchFamily="18" charset="0"/>
            <a:cs typeface="Times New Roman" panose="02020603050405020304" pitchFamily="18" charset="0"/>
          </a:endParaRPr>
        </a:p>
      </dgm:t>
    </dgm:pt>
    <dgm:pt modelId="{1B0AC04B-28C9-47A8-A982-465C4C9367FD}" type="parTrans" cxnId="{1360F008-37D7-4BDB-9E92-08BDEC7D5708}">
      <dgm:prSet/>
      <dgm:spPr/>
      <dgm:t>
        <a:bodyPr/>
        <a:lstStyle/>
        <a:p>
          <a:endParaRPr lang="en-US"/>
        </a:p>
      </dgm:t>
    </dgm:pt>
    <dgm:pt modelId="{F45B62E6-99D5-4F39-8030-0F9CD05BBE71}" type="sibTrans" cxnId="{1360F008-37D7-4BDB-9E92-08BDEC7D5708}">
      <dgm:prSet/>
      <dgm:spPr/>
      <dgm:t>
        <a:bodyPr/>
        <a:lstStyle/>
        <a:p>
          <a:endParaRPr lang="en-US"/>
        </a:p>
      </dgm:t>
    </dgm:pt>
    <dgm:pt modelId="{59B35733-AA7B-4E1F-9DF8-4D92A84B1870}">
      <dgm:prSet custT="1"/>
      <dgm:spPr/>
      <dgm:t>
        <a:bodyPr/>
        <a:lstStyle/>
        <a:p>
          <a:r>
            <a:rPr lang="en-US" sz="1600" dirty="0">
              <a:latin typeface="Times New Roman" panose="02020603050405020304" pitchFamily="18" charset="0"/>
              <a:cs typeface="Times New Roman" panose="02020603050405020304" pitchFamily="18" charset="0"/>
            </a:rPr>
            <a:t>Combinational logic is described using assignments like AND, OR, NOT, and XOR gates.</a:t>
          </a:r>
          <a:r>
            <a:rPr lang="en-US" sz="1400" dirty="0">
              <a:latin typeface="Times New Roman" panose="02020603050405020304" pitchFamily="18" charset="0"/>
              <a:cs typeface="Times New Roman" panose="02020603050405020304" pitchFamily="18" charset="0"/>
            </a:rPr>
            <a:t> </a:t>
          </a:r>
        </a:p>
      </dgm:t>
    </dgm:pt>
    <dgm:pt modelId="{13F8F20C-EE26-43E7-914E-692B504CD47D}" type="parTrans" cxnId="{4DB9F554-4A73-4173-B29F-77B12B64187E}">
      <dgm:prSet/>
      <dgm:spPr/>
      <dgm:t>
        <a:bodyPr/>
        <a:lstStyle/>
        <a:p>
          <a:endParaRPr lang="en-US"/>
        </a:p>
      </dgm:t>
    </dgm:pt>
    <dgm:pt modelId="{C790B9DB-6A61-4F5A-9D01-425016E6B46B}" type="sibTrans" cxnId="{4DB9F554-4A73-4173-B29F-77B12B64187E}">
      <dgm:prSet/>
      <dgm:spPr/>
      <dgm:t>
        <a:bodyPr/>
        <a:lstStyle/>
        <a:p>
          <a:endParaRPr lang="en-US"/>
        </a:p>
      </dgm:t>
    </dgm:pt>
    <dgm:pt modelId="{C024FD65-BC1A-4371-991C-1E5FAC242F3A}">
      <dgm:prSet custT="1"/>
      <dgm:spPr/>
      <dgm:t>
        <a:bodyPr/>
        <a:lstStyle/>
        <a:p>
          <a:r>
            <a:rPr lang="en-US" sz="1600" dirty="0">
              <a:latin typeface="Times New Roman" panose="02020603050405020304" pitchFamily="18" charset="0"/>
              <a:cs typeface="Times New Roman" panose="02020603050405020304" pitchFamily="18" charset="0"/>
            </a:rPr>
            <a:t>Sequential logic elements like flip-flops and latches are used to describe memory elements.</a:t>
          </a:r>
          <a:endParaRPr lang="en-US" sz="1400" dirty="0">
            <a:latin typeface="Times New Roman" panose="02020603050405020304" pitchFamily="18" charset="0"/>
            <a:cs typeface="Times New Roman" panose="02020603050405020304" pitchFamily="18" charset="0"/>
          </a:endParaRPr>
        </a:p>
      </dgm:t>
    </dgm:pt>
    <dgm:pt modelId="{C79B6C48-DBA9-4DDA-8C4D-E0D49898E0AA}" type="parTrans" cxnId="{DC12C41C-6D84-40DC-8651-2748D17B319E}">
      <dgm:prSet/>
      <dgm:spPr/>
      <dgm:t>
        <a:bodyPr/>
        <a:lstStyle/>
        <a:p>
          <a:endParaRPr lang="en-US"/>
        </a:p>
      </dgm:t>
    </dgm:pt>
    <dgm:pt modelId="{5D0BFD3F-9517-4CE6-954D-137147454594}" type="sibTrans" cxnId="{DC12C41C-6D84-40DC-8651-2748D17B319E}">
      <dgm:prSet/>
      <dgm:spPr/>
      <dgm:t>
        <a:bodyPr/>
        <a:lstStyle/>
        <a:p>
          <a:endParaRPr lang="en-US"/>
        </a:p>
      </dgm:t>
    </dgm:pt>
    <dgm:pt modelId="{D7904549-BD2E-41BE-8ADE-B3EE65DBF051}">
      <dgm:prSet custT="1"/>
      <dgm:spPr/>
      <dgm:t>
        <a:bodyPr/>
        <a:lstStyle/>
        <a:p>
          <a:r>
            <a:rPr lang="en-US" sz="1800" dirty="0">
              <a:latin typeface="Times New Roman" panose="02020603050405020304" pitchFamily="18" charset="0"/>
              <a:cs typeface="Times New Roman" panose="02020603050405020304" pitchFamily="18" charset="0"/>
            </a:rPr>
            <a:t>Verilog allows both structural and behavioral modeling.</a:t>
          </a:r>
          <a:endParaRPr lang="en-US" sz="1400" dirty="0">
            <a:latin typeface="Times New Roman" panose="02020603050405020304" pitchFamily="18" charset="0"/>
            <a:cs typeface="Times New Roman" panose="02020603050405020304" pitchFamily="18" charset="0"/>
          </a:endParaRPr>
        </a:p>
      </dgm:t>
    </dgm:pt>
    <dgm:pt modelId="{7B48CBA0-77C7-4DE8-BB6C-6510E260EDA4}" type="parTrans" cxnId="{000E7EA0-BD7A-43B9-B9F7-5E1559A1C9BC}">
      <dgm:prSet/>
      <dgm:spPr/>
      <dgm:t>
        <a:bodyPr/>
        <a:lstStyle/>
        <a:p>
          <a:endParaRPr lang="en-US"/>
        </a:p>
      </dgm:t>
    </dgm:pt>
    <dgm:pt modelId="{763B89ED-F661-43B9-9399-D3A675A49ADB}" type="sibTrans" cxnId="{000E7EA0-BD7A-43B9-B9F7-5E1559A1C9BC}">
      <dgm:prSet/>
      <dgm:spPr/>
      <dgm:t>
        <a:bodyPr/>
        <a:lstStyle/>
        <a:p>
          <a:endParaRPr lang="en-US"/>
        </a:p>
      </dgm:t>
    </dgm:pt>
    <dgm:pt modelId="{A7469806-DDD1-4C21-BF41-9B8F4D10ABCC}">
      <dgm:prSet custT="1"/>
      <dgm:spPr/>
      <dgm:t>
        <a:bodyPr/>
        <a:lstStyle/>
        <a:p>
          <a:r>
            <a:rPr lang="en-US" sz="1600" dirty="0">
              <a:latin typeface="Times New Roman" panose="02020603050405020304" pitchFamily="18" charset="0"/>
              <a:cs typeface="Times New Roman" panose="02020603050405020304" pitchFamily="18" charset="0"/>
            </a:rPr>
            <a:t>Testbenches are used to simulate and verify Verilog designs. They provide input vectors and expected outputs to verify the functionality of the design.</a:t>
          </a:r>
        </a:p>
      </dgm:t>
    </dgm:pt>
    <dgm:pt modelId="{0FB31C70-04E8-4BAB-8C41-9DE4859803B4}" type="parTrans" cxnId="{8E57B502-F5F4-4129-9D3D-B6D37F8F0095}">
      <dgm:prSet/>
      <dgm:spPr/>
      <dgm:t>
        <a:bodyPr/>
        <a:lstStyle/>
        <a:p>
          <a:endParaRPr lang="en-US"/>
        </a:p>
      </dgm:t>
    </dgm:pt>
    <dgm:pt modelId="{352DE98E-48B5-4112-82AD-743C18563096}" type="sibTrans" cxnId="{8E57B502-F5F4-4129-9D3D-B6D37F8F0095}">
      <dgm:prSet/>
      <dgm:spPr/>
      <dgm:t>
        <a:bodyPr/>
        <a:lstStyle/>
        <a:p>
          <a:endParaRPr lang="en-US"/>
        </a:p>
      </dgm:t>
    </dgm:pt>
    <dgm:pt modelId="{90278966-11C6-4375-BFA7-E43F7E158B45}">
      <dgm:prSet custT="1"/>
      <dgm:spPr/>
      <dgm:t>
        <a:bodyPr/>
        <a:lstStyle/>
        <a:p>
          <a:r>
            <a:rPr lang="en-US" sz="1800" dirty="0">
              <a:latin typeface="Times New Roman" panose="02020603050405020304" pitchFamily="18" charset="0"/>
              <a:cs typeface="Times New Roman" panose="02020603050405020304" pitchFamily="18" charset="0"/>
            </a:rPr>
            <a:t>Verilog supports modeling of timing delays using concepts like #delay and parameterized delays.</a:t>
          </a:r>
          <a:r>
            <a:rPr lang="en-US" sz="1400" dirty="0">
              <a:latin typeface="Times New Roman" panose="02020603050405020304" pitchFamily="18" charset="0"/>
              <a:cs typeface="Times New Roman" panose="02020603050405020304" pitchFamily="18" charset="0"/>
            </a:rPr>
            <a:t> </a:t>
          </a:r>
        </a:p>
      </dgm:t>
    </dgm:pt>
    <dgm:pt modelId="{984CF5A2-BA0E-447A-A53C-92EFFE342765}" type="parTrans" cxnId="{91B7D5B6-F3CC-4D9D-933E-EE59ECC2C977}">
      <dgm:prSet/>
      <dgm:spPr/>
      <dgm:t>
        <a:bodyPr/>
        <a:lstStyle/>
        <a:p>
          <a:endParaRPr lang="en-US"/>
        </a:p>
      </dgm:t>
    </dgm:pt>
    <dgm:pt modelId="{5501C336-79D5-4E04-ACCA-3B94503E9587}" type="sibTrans" cxnId="{91B7D5B6-F3CC-4D9D-933E-EE59ECC2C977}">
      <dgm:prSet/>
      <dgm:spPr/>
      <dgm:t>
        <a:bodyPr/>
        <a:lstStyle/>
        <a:p>
          <a:endParaRPr lang="en-US"/>
        </a:p>
      </dgm:t>
    </dgm:pt>
    <dgm:pt modelId="{FDBD5D80-9B65-44F2-B006-6A3481AFC081}" type="pres">
      <dgm:prSet presAssocID="{2169C78D-AC50-435D-9D94-B4E8E2CD363D}" presName="linearFlow" presStyleCnt="0">
        <dgm:presLayoutVars>
          <dgm:dir/>
          <dgm:resizeHandles val="exact"/>
        </dgm:presLayoutVars>
      </dgm:prSet>
      <dgm:spPr/>
    </dgm:pt>
    <dgm:pt modelId="{0E57777D-2D3F-4C9F-B168-64F822035E9D}" type="pres">
      <dgm:prSet presAssocID="{E7403428-67C6-4864-89E2-CCC6F85A519C}" presName="composite" presStyleCnt="0"/>
      <dgm:spPr/>
    </dgm:pt>
    <dgm:pt modelId="{F42537E0-FFAE-481C-BB92-29B8C0D93152}" type="pres">
      <dgm:prSet presAssocID="{E7403428-67C6-4864-89E2-CCC6F85A519C}" presName="imgShp" presStyleLbl="fgImgPlac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lay"/>
        </a:ext>
      </dgm:extLst>
    </dgm:pt>
    <dgm:pt modelId="{33BB7260-0705-4AD8-AD7B-38EDA72F0F28}" type="pres">
      <dgm:prSet presAssocID="{E7403428-67C6-4864-89E2-CCC6F85A519C}" presName="txShp" presStyleLbl="node1" presStyleIdx="0" presStyleCnt="8">
        <dgm:presLayoutVars>
          <dgm:bulletEnabled val="1"/>
        </dgm:presLayoutVars>
      </dgm:prSet>
      <dgm:spPr/>
    </dgm:pt>
    <dgm:pt modelId="{900FC2D9-ED5E-47F8-9707-0B24AD6AE99E}" type="pres">
      <dgm:prSet presAssocID="{58CF70A3-AD5C-477C-B7E6-DBB1B7EB616A}" presName="spacing" presStyleCnt="0"/>
      <dgm:spPr/>
    </dgm:pt>
    <dgm:pt modelId="{8B5EC213-AA19-48A3-89E0-F0B9E27F2C92}" type="pres">
      <dgm:prSet presAssocID="{523483F3-22F9-4D39-AAD7-D9E4A7B57FE6}" presName="composite" presStyleCnt="0"/>
      <dgm:spPr/>
    </dgm:pt>
    <dgm:pt modelId="{2CD60986-8C3C-4152-893C-7FA4FFA5A27D}" type="pres">
      <dgm:prSet presAssocID="{523483F3-22F9-4D39-AAD7-D9E4A7B57FE6}" presName="imgShp" presStyleLbl="fgImgPlace1" presStyleIdx="1"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F5B5F90D-5A42-48CD-8714-3B4DC69BF9B8}" type="pres">
      <dgm:prSet presAssocID="{523483F3-22F9-4D39-AAD7-D9E4A7B57FE6}" presName="txShp" presStyleLbl="node1" presStyleIdx="1" presStyleCnt="8">
        <dgm:presLayoutVars>
          <dgm:bulletEnabled val="1"/>
        </dgm:presLayoutVars>
      </dgm:prSet>
      <dgm:spPr/>
    </dgm:pt>
    <dgm:pt modelId="{03A12348-C05A-46D6-958A-577FDDC62EB1}" type="pres">
      <dgm:prSet presAssocID="{D5FB5043-2191-4E46-BD93-73B7ECEDD969}" presName="spacing" presStyleCnt="0"/>
      <dgm:spPr/>
    </dgm:pt>
    <dgm:pt modelId="{2ED5259C-B0BA-45A6-A900-D19063B114B9}" type="pres">
      <dgm:prSet presAssocID="{E294AB35-7C45-4FE3-8C59-881E605A709A}" presName="composite" presStyleCnt="0"/>
      <dgm:spPr/>
    </dgm:pt>
    <dgm:pt modelId="{E8EEC50B-6E78-4737-B196-D3EFF755DE97}" type="pres">
      <dgm:prSet presAssocID="{E294AB35-7C45-4FE3-8C59-881E605A709A}" presName="imgShp" presStyleLbl="fgImgPlace1" presStyleIdx="2"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97EBCB90-70DD-4FD2-B60F-7631C105F718}" type="pres">
      <dgm:prSet presAssocID="{E294AB35-7C45-4FE3-8C59-881E605A709A}" presName="txShp" presStyleLbl="node1" presStyleIdx="2" presStyleCnt="8">
        <dgm:presLayoutVars>
          <dgm:bulletEnabled val="1"/>
        </dgm:presLayoutVars>
      </dgm:prSet>
      <dgm:spPr/>
    </dgm:pt>
    <dgm:pt modelId="{D9040DB9-FD5C-4208-B85E-686F9CE0B0B4}" type="pres">
      <dgm:prSet presAssocID="{F45B62E6-99D5-4F39-8030-0F9CD05BBE71}" presName="spacing" presStyleCnt="0"/>
      <dgm:spPr/>
    </dgm:pt>
    <dgm:pt modelId="{6680A0CF-FA6F-4ACD-A3E5-76A42850AC17}" type="pres">
      <dgm:prSet presAssocID="{59B35733-AA7B-4E1F-9DF8-4D92A84B1870}" presName="composite" presStyleCnt="0"/>
      <dgm:spPr/>
    </dgm:pt>
    <dgm:pt modelId="{EF1062A7-BF35-43EC-A2D6-C153B3618A0C}" type="pres">
      <dgm:prSet presAssocID="{59B35733-AA7B-4E1F-9DF8-4D92A84B1870}" presName="imgShp" presStyleLbl="fgImgPlace1" presStyleIdx="3"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26B183A2-25A8-4968-BC12-B8C000ED64EC}" type="pres">
      <dgm:prSet presAssocID="{59B35733-AA7B-4E1F-9DF8-4D92A84B1870}" presName="txShp" presStyleLbl="node1" presStyleIdx="3" presStyleCnt="8">
        <dgm:presLayoutVars>
          <dgm:bulletEnabled val="1"/>
        </dgm:presLayoutVars>
      </dgm:prSet>
      <dgm:spPr/>
    </dgm:pt>
    <dgm:pt modelId="{3EE1B6BF-E1CA-4331-BD34-65A4DDD4F8C1}" type="pres">
      <dgm:prSet presAssocID="{C790B9DB-6A61-4F5A-9D01-425016E6B46B}" presName="spacing" presStyleCnt="0"/>
      <dgm:spPr/>
    </dgm:pt>
    <dgm:pt modelId="{2D186925-DEAF-46FD-8655-CE921C7A95DE}" type="pres">
      <dgm:prSet presAssocID="{C024FD65-BC1A-4371-991C-1E5FAC242F3A}" presName="composite" presStyleCnt="0"/>
      <dgm:spPr/>
    </dgm:pt>
    <dgm:pt modelId="{5FEC0F96-0BA0-40C8-A7AA-A4D4573F6B68}" type="pres">
      <dgm:prSet presAssocID="{C024FD65-BC1A-4371-991C-1E5FAC242F3A}" presName="imgShp" presStyleLbl="fgImgPlace1" presStyleIdx="4"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3E3A0BC7-0B3B-4B13-AA99-DA4278A19FEA}" type="pres">
      <dgm:prSet presAssocID="{C024FD65-BC1A-4371-991C-1E5FAC242F3A}" presName="txShp" presStyleLbl="node1" presStyleIdx="4" presStyleCnt="8">
        <dgm:presLayoutVars>
          <dgm:bulletEnabled val="1"/>
        </dgm:presLayoutVars>
      </dgm:prSet>
      <dgm:spPr/>
    </dgm:pt>
    <dgm:pt modelId="{3B06FB3A-76D9-41FC-B9DE-E4F09DCBA642}" type="pres">
      <dgm:prSet presAssocID="{5D0BFD3F-9517-4CE6-954D-137147454594}" presName="spacing" presStyleCnt="0"/>
      <dgm:spPr/>
    </dgm:pt>
    <dgm:pt modelId="{FBB5B093-617A-4429-9DDE-01E8C907A955}" type="pres">
      <dgm:prSet presAssocID="{D7904549-BD2E-41BE-8ADE-B3EE65DBF051}" presName="composite" presStyleCnt="0"/>
      <dgm:spPr/>
    </dgm:pt>
    <dgm:pt modelId="{0CFE753E-2232-486E-87A1-E5E4E2793C12}" type="pres">
      <dgm:prSet presAssocID="{D7904549-BD2E-41BE-8ADE-B3EE65DBF051}" presName="imgShp" presStyleLbl="fgImgPlace1" presStyleIdx="5"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2FBB8F42-A81B-489C-A7EE-8241A6BE8A9C}" type="pres">
      <dgm:prSet presAssocID="{D7904549-BD2E-41BE-8ADE-B3EE65DBF051}" presName="txShp" presStyleLbl="node1" presStyleIdx="5" presStyleCnt="8">
        <dgm:presLayoutVars>
          <dgm:bulletEnabled val="1"/>
        </dgm:presLayoutVars>
      </dgm:prSet>
      <dgm:spPr/>
    </dgm:pt>
    <dgm:pt modelId="{B4F96D3A-E2AC-43F9-95C0-57671AB08BB6}" type="pres">
      <dgm:prSet presAssocID="{763B89ED-F661-43B9-9399-D3A675A49ADB}" presName="spacing" presStyleCnt="0"/>
      <dgm:spPr/>
    </dgm:pt>
    <dgm:pt modelId="{E20329BB-CB03-478A-919A-3DACE4384E74}" type="pres">
      <dgm:prSet presAssocID="{A7469806-DDD1-4C21-BF41-9B8F4D10ABCC}" presName="composite" presStyleCnt="0"/>
      <dgm:spPr/>
    </dgm:pt>
    <dgm:pt modelId="{DDA95B2A-286F-4635-88E3-09C4E5BB8C69}" type="pres">
      <dgm:prSet presAssocID="{A7469806-DDD1-4C21-BF41-9B8F4D10ABCC}" presName="imgShp" presStyleLbl="fgImgPlace1" presStyleIdx="6"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4743997A-8EF6-45AB-9CB6-50D66A71DF7D}" type="pres">
      <dgm:prSet presAssocID="{A7469806-DDD1-4C21-BF41-9B8F4D10ABCC}" presName="txShp" presStyleLbl="node1" presStyleIdx="6" presStyleCnt="8">
        <dgm:presLayoutVars>
          <dgm:bulletEnabled val="1"/>
        </dgm:presLayoutVars>
      </dgm:prSet>
      <dgm:spPr/>
    </dgm:pt>
    <dgm:pt modelId="{9751DEF7-BFCC-4B7C-B9AC-8B3CD592FC6A}" type="pres">
      <dgm:prSet presAssocID="{352DE98E-48B5-4112-82AD-743C18563096}" presName="spacing" presStyleCnt="0"/>
      <dgm:spPr/>
    </dgm:pt>
    <dgm:pt modelId="{FD971749-E623-4930-BAA8-73535F82062F}" type="pres">
      <dgm:prSet presAssocID="{90278966-11C6-4375-BFA7-E43F7E158B45}" presName="composite" presStyleCnt="0"/>
      <dgm:spPr/>
    </dgm:pt>
    <dgm:pt modelId="{37ED1A89-A395-43CB-85B2-8D0BB162CE5D}" type="pres">
      <dgm:prSet presAssocID="{90278966-11C6-4375-BFA7-E43F7E158B45}" presName="imgShp" presStyleLbl="fgImgPlace1" presStyleIdx="7"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616B982D-EA02-4472-95B8-9E1A3E7D5500}" type="pres">
      <dgm:prSet presAssocID="{90278966-11C6-4375-BFA7-E43F7E158B45}" presName="txShp" presStyleLbl="node1" presStyleIdx="7" presStyleCnt="8">
        <dgm:presLayoutVars>
          <dgm:bulletEnabled val="1"/>
        </dgm:presLayoutVars>
      </dgm:prSet>
      <dgm:spPr/>
    </dgm:pt>
  </dgm:ptLst>
  <dgm:cxnLst>
    <dgm:cxn modelId="{8E57B502-F5F4-4129-9D3D-B6D37F8F0095}" srcId="{2169C78D-AC50-435D-9D94-B4E8E2CD363D}" destId="{A7469806-DDD1-4C21-BF41-9B8F4D10ABCC}" srcOrd="6" destOrd="0" parTransId="{0FB31C70-04E8-4BAB-8C41-9DE4859803B4}" sibTransId="{352DE98E-48B5-4112-82AD-743C18563096}"/>
    <dgm:cxn modelId="{1360F008-37D7-4BDB-9E92-08BDEC7D5708}" srcId="{2169C78D-AC50-435D-9D94-B4E8E2CD363D}" destId="{E294AB35-7C45-4FE3-8C59-881E605A709A}" srcOrd="2" destOrd="0" parTransId="{1B0AC04B-28C9-47A8-A982-465C4C9367FD}" sibTransId="{F45B62E6-99D5-4F39-8030-0F9CD05BBE71}"/>
    <dgm:cxn modelId="{CBB87D0D-08C3-46BA-BC8C-11663AE1925E}" type="presOf" srcId="{59B35733-AA7B-4E1F-9DF8-4D92A84B1870}" destId="{26B183A2-25A8-4968-BC12-B8C000ED64EC}" srcOrd="0" destOrd="0" presId="urn:microsoft.com/office/officeart/2005/8/layout/vList3"/>
    <dgm:cxn modelId="{9D66FC12-A654-4009-A225-3E1E3A2DC543}" type="presOf" srcId="{A7469806-DDD1-4C21-BF41-9B8F4D10ABCC}" destId="{4743997A-8EF6-45AB-9CB6-50D66A71DF7D}" srcOrd="0" destOrd="0" presId="urn:microsoft.com/office/officeart/2005/8/layout/vList3"/>
    <dgm:cxn modelId="{14E16C1A-2FB2-4293-9859-BD5A5DBAC198}" srcId="{2169C78D-AC50-435D-9D94-B4E8E2CD363D}" destId="{523483F3-22F9-4D39-AAD7-D9E4A7B57FE6}" srcOrd="1" destOrd="0" parTransId="{EA580300-385E-40D6-89F6-E20B51E3ED93}" sibTransId="{D5FB5043-2191-4E46-BD93-73B7ECEDD969}"/>
    <dgm:cxn modelId="{DC12C41C-6D84-40DC-8651-2748D17B319E}" srcId="{2169C78D-AC50-435D-9D94-B4E8E2CD363D}" destId="{C024FD65-BC1A-4371-991C-1E5FAC242F3A}" srcOrd="4" destOrd="0" parTransId="{C79B6C48-DBA9-4DDA-8C4D-E0D49898E0AA}" sibTransId="{5D0BFD3F-9517-4CE6-954D-137147454594}"/>
    <dgm:cxn modelId="{71AC061D-2694-4F79-9148-505D87ABEDF7}" type="presOf" srcId="{2169C78D-AC50-435D-9D94-B4E8E2CD363D}" destId="{FDBD5D80-9B65-44F2-B006-6A3481AFC081}" srcOrd="0" destOrd="0" presId="urn:microsoft.com/office/officeart/2005/8/layout/vList3"/>
    <dgm:cxn modelId="{50F6C321-B664-434F-9C39-F3C63E6AEE65}" type="presOf" srcId="{90278966-11C6-4375-BFA7-E43F7E158B45}" destId="{616B982D-EA02-4472-95B8-9E1A3E7D5500}" srcOrd="0" destOrd="0" presId="urn:microsoft.com/office/officeart/2005/8/layout/vList3"/>
    <dgm:cxn modelId="{96BDBF69-B98E-48A1-AAB5-E1B2EF4F63F9}" type="presOf" srcId="{E7403428-67C6-4864-89E2-CCC6F85A519C}" destId="{33BB7260-0705-4AD8-AD7B-38EDA72F0F28}" srcOrd="0" destOrd="0" presId="urn:microsoft.com/office/officeart/2005/8/layout/vList3"/>
    <dgm:cxn modelId="{560C9F4D-B823-4CC1-954C-103C783FD9BD}" type="presOf" srcId="{C024FD65-BC1A-4371-991C-1E5FAC242F3A}" destId="{3E3A0BC7-0B3B-4B13-AA99-DA4278A19FEA}" srcOrd="0" destOrd="0" presId="urn:microsoft.com/office/officeart/2005/8/layout/vList3"/>
    <dgm:cxn modelId="{4DB9F554-4A73-4173-B29F-77B12B64187E}" srcId="{2169C78D-AC50-435D-9D94-B4E8E2CD363D}" destId="{59B35733-AA7B-4E1F-9DF8-4D92A84B1870}" srcOrd="3" destOrd="0" parTransId="{13F8F20C-EE26-43E7-914E-692B504CD47D}" sibTransId="{C790B9DB-6A61-4F5A-9D01-425016E6B46B}"/>
    <dgm:cxn modelId="{16010875-0463-4226-8B08-86BD05FCE6AF}" type="presOf" srcId="{523483F3-22F9-4D39-AAD7-D9E4A7B57FE6}" destId="{F5B5F90D-5A42-48CD-8714-3B4DC69BF9B8}" srcOrd="0" destOrd="0" presId="urn:microsoft.com/office/officeart/2005/8/layout/vList3"/>
    <dgm:cxn modelId="{CECFBA82-364C-4B13-B15D-13A387F9F74A}" srcId="{2169C78D-AC50-435D-9D94-B4E8E2CD363D}" destId="{E7403428-67C6-4864-89E2-CCC6F85A519C}" srcOrd="0" destOrd="0" parTransId="{A5C96B1A-08AA-4AAD-91B3-C3DE3E2726E0}" sibTransId="{58CF70A3-AD5C-477C-B7E6-DBB1B7EB616A}"/>
    <dgm:cxn modelId="{EEE18B90-9B0D-4043-9136-7AC4AF12F5F5}" type="presOf" srcId="{E294AB35-7C45-4FE3-8C59-881E605A709A}" destId="{97EBCB90-70DD-4FD2-B60F-7631C105F718}" srcOrd="0" destOrd="0" presId="urn:microsoft.com/office/officeart/2005/8/layout/vList3"/>
    <dgm:cxn modelId="{000E7EA0-BD7A-43B9-B9F7-5E1559A1C9BC}" srcId="{2169C78D-AC50-435D-9D94-B4E8E2CD363D}" destId="{D7904549-BD2E-41BE-8ADE-B3EE65DBF051}" srcOrd="5" destOrd="0" parTransId="{7B48CBA0-77C7-4DE8-BB6C-6510E260EDA4}" sibTransId="{763B89ED-F661-43B9-9399-D3A675A49ADB}"/>
    <dgm:cxn modelId="{91B7D5B6-F3CC-4D9D-933E-EE59ECC2C977}" srcId="{2169C78D-AC50-435D-9D94-B4E8E2CD363D}" destId="{90278966-11C6-4375-BFA7-E43F7E158B45}" srcOrd="7" destOrd="0" parTransId="{984CF5A2-BA0E-447A-A53C-92EFFE342765}" sibTransId="{5501C336-79D5-4E04-ACCA-3B94503E9587}"/>
    <dgm:cxn modelId="{82F962FC-4729-4610-BC3B-10B880211280}" type="presOf" srcId="{D7904549-BD2E-41BE-8ADE-B3EE65DBF051}" destId="{2FBB8F42-A81B-489C-A7EE-8241A6BE8A9C}" srcOrd="0" destOrd="0" presId="urn:microsoft.com/office/officeart/2005/8/layout/vList3"/>
    <dgm:cxn modelId="{67DD85DF-9A3A-4D61-BCD3-66B183EF79C3}" type="presParOf" srcId="{FDBD5D80-9B65-44F2-B006-6A3481AFC081}" destId="{0E57777D-2D3F-4C9F-B168-64F822035E9D}" srcOrd="0" destOrd="0" presId="urn:microsoft.com/office/officeart/2005/8/layout/vList3"/>
    <dgm:cxn modelId="{C1A9FF7D-7331-4313-929A-7D03D1DC58C2}" type="presParOf" srcId="{0E57777D-2D3F-4C9F-B168-64F822035E9D}" destId="{F42537E0-FFAE-481C-BB92-29B8C0D93152}" srcOrd="0" destOrd="0" presId="urn:microsoft.com/office/officeart/2005/8/layout/vList3"/>
    <dgm:cxn modelId="{6F5138ED-6154-4957-8A37-CC84416DCDD7}" type="presParOf" srcId="{0E57777D-2D3F-4C9F-B168-64F822035E9D}" destId="{33BB7260-0705-4AD8-AD7B-38EDA72F0F28}" srcOrd="1" destOrd="0" presId="urn:microsoft.com/office/officeart/2005/8/layout/vList3"/>
    <dgm:cxn modelId="{45614610-7E2F-4152-8725-A1D22BE8636B}" type="presParOf" srcId="{FDBD5D80-9B65-44F2-B006-6A3481AFC081}" destId="{900FC2D9-ED5E-47F8-9707-0B24AD6AE99E}" srcOrd="1" destOrd="0" presId="urn:microsoft.com/office/officeart/2005/8/layout/vList3"/>
    <dgm:cxn modelId="{0465F105-166C-4BF5-8781-8E04F6DE9F83}" type="presParOf" srcId="{FDBD5D80-9B65-44F2-B006-6A3481AFC081}" destId="{8B5EC213-AA19-48A3-89E0-F0B9E27F2C92}" srcOrd="2" destOrd="0" presId="urn:microsoft.com/office/officeart/2005/8/layout/vList3"/>
    <dgm:cxn modelId="{7147AEF5-78A4-4485-AD8F-4496186F3880}" type="presParOf" srcId="{8B5EC213-AA19-48A3-89E0-F0B9E27F2C92}" destId="{2CD60986-8C3C-4152-893C-7FA4FFA5A27D}" srcOrd="0" destOrd="0" presId="urn:microsoft.com/office/officeart/2005/8/layout/vList3"/>
    <dgm:cxn modelId="{B73C3986-ACFA-4D43-9F53-6ADDDA8F1093}" type="presParOf" srcId="{8B5EC213-AA19-48A3-89E0-F0B9E27F2C92}" destId="{F5B5F90D-5A42-48CD-8714-3B4DC69BF9B8}" srcOrd="1" destOrd="0" presId="urn:microsoft.com/office/officeart/2005/8/layout/vList3"/>
    <dgm:cxn modelId="{50BA51A1-4C3A-4F10-B3FE-357F025F2EF2}" type="presParOf" srcId="{FDBD5D80-9B65-44F2-B006-6A3481AFC081}" destId="{03A12348-C05A-46D6-958A-577FDDC62EB1}" srcOrd="3" destOrd="0" presId="urn:microsoft.com/office/officeart/2005/8/layout/vList3"/>
    <dgm:cxn modelId="{CCE0ABCB-F402-4E48-9581-CE232B92A991}" type="presParOf" srcId="{FDBD5D80-9B65-44F2-B006-6A3481AFC081}" destId="{2ED5259C-B0BA-45A6-A900-D19063B114B9}" srcOrd="4" destOrd="0" presId="urn:microsoft.com/office/officeart/2005/8/layout/vList3"/>
    <dgm:cxn modelId="{F84BE2FC-1732-4798-BAE9-C839708C5E89}" type="presParOf" srcId="{2ED5259C-B0BA-45A6-A900-D19063B114B9}" destId="{E8EEC50B-6E78-4737-B196-D3EFF755DE97}" srcOrd="0" destOrd="0" presId="urn:microsoft.com/office/officeart/2005/8/layout/vList3"/>
    <dgm:cxn modelId="{F97155C0-2DE4-483F-B16E-7AD210E50B5B}" type="presParOf" srcId="{2ED5259C-B0BA-45A6-A900-D19063B114B9}" destId="{97EBCB90-70DD-4FD2-B60F-7631C105F718}" srcOrd="1" destOrd="0" presId="urn:microsoft.com/office/officeart/2005/8/layout/vList3"/>
    <dgm:cxn modelId="{D55BA038-D400-4ECE-8BE6-2E3F65609A07}" type="presParOf" srcId="{FDBD5D80-9B65-44F2-B006-6A3481AFC081}" destId="{D9040DB9-FD5C-4208-B85E-686F9CE0B0B4}" srcOrd="5" destOrd="0" presId="urn:microsoft.com/office/officeart/2005/8/layout/vList3"/>
    <dgm:cxn modelId="{273B2C37-9699-496B-AF6C-E6D9998475AE}" type="presParOf" srcId="{FDBD5D80-9B65-44F2-B006-6A3481AFC081}" destId="{6680A0CF-FA6F-4ACD-A3E5-76A42850AC17}" srcOrd="6" destOrd="0" presId="urn:microsoft.com/office/officeart/2005/8/layout/vList3"/>
    <dgm:cxn modelId="{17021FD3-1CB6-433C-9DEB-DAC5B48D6D10}" type="presParOf" srcId="{6680A0CF-FA6F-4ACD-A3E5-76A42850AC17}" destId="{EF1062A7-BF35-43EC-A2D6-C153B3618A0C}" srcOrd="0" destOrd="0" presId="urn:microsoft.com/office/officeart/2005/8/layout/vList3"/>
    <dgm:cxn modelId="{4ADA5FAC-56F3-4C5F-A3DE-5A23014C07DF}" type="presParOf" srcId="{6680A0CF-FA6F-4ACD-A3E5-76A42850AC17}" destId="{26B183A2-25A8-4968-BC12-B8C000ED64EC}" srcOrd="1" destOrd="0" presId="urn:microsoft.com/office/officeart/2005/8/layout/vList3"/>
    <dgm:cxn modelId="{85D05FF2-C449-4A59-A597-27AFA5F4E458}" type="presParOf" srcId="{FDBD5D80-9B65-44F2-B006-6A3481AFC081}" destId="{3EE1B6BF-E1CA-4331-BD34-65A4DDD4F8C1}" srcOrd="7" destOrd="0" presId="urn:microsoft.com/office/officeart/2005/8/layout/vList3"/>
    <dgm:cxn modelId="{A22C7277-9204-445A-A369-A8B2CEBCC274}" type="presParOf" srcId="{FDBD5D80-9B65-44F2-B006-6A3481AFC081}" destId="{2D186925-DEAF-46FD-8655-CE921C7A95DE}" srcOrd="8" destOrd="0" presId="urn:microsoft.com/office/officeart/2005/8/layout/vList3"/>
    <dgm:cxn modelId="{171EB4CD-2D55-4F04-BFF3-D7D4DC95DC71}" type="presParOf" srcId="{2D186925-DEAF-46FD-8655-CE921C7A95DE}" destId="{5FEC0F96-0BA0-40C8-A7AA-A4D4573F6B68}" srcOrd="0" destOrd="0" presId="urn:microsoft.com/office/officeart/2005/8/layout/vList3"/>
    <dgm:cxn modelId="{D78C9DFF-D38C-402C-A8AE-4DAF09724380}" type="presParOf" srcId="{2D186925-DEAF-46FD-8655-CE921C7A95DE}" destId="{3E3A0BC7-0B3B-4B13-AA99-DA4278A19FEA}" srcOrd="1" destOrd="0" presId="urn:microsoft.com/office/officeart/2005/8/layout/vList3"/>
    <dgm:cxn modelId="{46296276-DB88-4368-9ED7-F2A770514C67}" type="presParOf" srcId="{FDBD5D80-9B65-44F2-B006-6A3481AFC081}" destId="{3B06FB3A-76D9-41FC-B9DE-E4F09DCBA642}" srcOrd="9" destOrd="0" presId="urn:microsoft.com/office/officeart/2005/8/layout/vList3"/>
    <dgm:cxn modelId="{7958B2FC-D072-47E6-BA80-E0253FA8CF86}" type="presParOf" srcId="{FDBD5D80-9B65-44F2-B006-6A3481AFC081}" destId="{FBB5B093-617A-4429-9DDE-01E8C907A955}" srcOrd="10" destOrd="0" presId="urn:microsoft.com/office/officeart/2005/8/layout/vList3"/>
    <dgm:cxn modelId="{AEF1286B-CE33-4BD0-A04C-44E8FE5FABA0}" type="presParOf" srcId="{FBB5B093-617A-4429-9DDE-01E8C907A955}" destId="{0CFE753E-2232-486E-87A1-E5E4E2793C12}" srcOrd="0" destOrd="0" presId="urn:microsoft.com/office/officeart/2005/8/layout/vList3"/>
    <dgm:cxn modelId="{3C58A507-AE25-4BDB-86CA-7562A7797B4F}" type="presParOf" srcId="{FBB5B093-617A-4429-9DDE-01E8C907A955}" destId="{2FBB8F42-A81B-489C-A7EE-8241A6BE8A9C}" srcOrd="1" destOrd="0" presId="urn:microsoft.com/office/officeart/2005/8/layout/vList3"/>
    <dgm:cxn modelId="{6F42A175-06EB-41E2-AF06-C63E48BF6E73}" type="presParOf" srcId="{FDBD5D80-9B65-44F2-B006-6A3481AFC081}" destId="{B4F96D3A-E2AC-43F9-95C0-57671AB08BB6}" srcOrd="11" destOrd="0" presId="urn:microsoft.com/office/officeart/2005/8/layout/vList3"/>
    <dgm:cxn modelId="{1E6E25F0-F901-4C2B-AE7A-5F8DCADEA9B8}" type="presParOf" srcId="{FDBD5D80-9B65-44F2-B006-6A3481AFC081}" destId="{E20329BB-CB03-478A-919A-3DACE4384E74}" srcOrd="12" destOrd="0" presId="urn:microsoft.com/office/officeart/2005/8/layout/vList3"/>
    <dgm:cxn modelId="{FE81EF88-AC4B-44C1-A51B-E58DE21EFB27}" type="presParOf" srcId="{E20329BB-CB03-478A-919A-3DACE4384E74}" destId="{DDA95B2A-286F-4635-88E3-09C4E5BB8C69}" srcOrd="0" destOrd="0" presId="urn:microsoft.com/office/officeart/2005/8/layout/vList3"/>
    <dgm:cxn modelId="{779B247B-7798-4693-B209-02D09306D15E}" type="presParOf" srcId="{E20329BB-CB03-478A-919A-3DACE4384E74}" destId="{4743997A-8EF6-45AB-9CB6-50D66A71DF7D}" srcOrd="1" destOrd="0" presId="urn:microsoft.com/office/officeart/2005/8/layout/vList3"/>
    <dgm:cxn modelId="{2ED6C752-AC82-465D-9BE4-C90247C4D630}" type="presParOf" srcId="{FDBD5D80-9B65-44F2-B006-6A3481AFC081}" destId="{9751DEF7-BFCC-4B7C-B9AC-8B3CD592FC6A}" srcOrd="13" destOrd="0" presId="urn:microsoft.com/office/officeart/2005/8/layout/vList3"/>
    <dgm:cxn modelId="{852EFA91-A1D1-4923-A26C-B7200021AFC0}" type="presParOf" srcId="{FDBD5D80-9B65-44F2-B006-6A3481AFC081}" destId="{FD971749-E623-4930-BAA8-73535F82062F}" srcOrd="14" destOrd="0" presId="urn:microsoft.com/office/officeart/2005/8/layout/vList3"/>
    <dgm:cxn modelId="{3A32E00C-57F1-41E6-A738-BCF68EA15EFC}" type="presParOf" srcId="{FD971749-E623-4930-BAA8-73535F82062F}" destId="{37ED1A89-A395-43CB-85B2-8D0BB162CE5D}" srcOrd="0" destOrd="0" presId="urn:microsoft.com/office/officeart/2005/8/layout/vList3"/>
    <dgm:cxn modelId="{77D9B574-7099-4721-916C-8CBDE21BD404}" type="presParOf" srcId="{FD971749-E623-4930-BAA8-73535F82062F}" destId="{616B982D-EA02-4472-95B8-9E1A3E7D550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16653F-45B7-4871-AA3D-C905A4D1F6C2}"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6407A6BC-120A-4CD0-A0C4-F66C7844AF8C}">
      <dgm:prSet/>
      <dgm:spPr/>
      <dgm:t>
        <a:bodyPr/>
        <a:lstStyle/>
        <a:p>
          <a:r>
            <a:rPr lang="en-US" dirty="0"/>
            <a:t>Algorithmic Exploration:</a:t>
          </a:r>
        </a:p>
      </dgm:t>
    </dgm:pt>
    <dgm:pt modelId="{714EF785-2785-4AB2-A8B6-FE1B0293FA7E}" type="parTrans" cxnId="{AFFEE706-D192-4699-906F-368C4F031C20}">
      <dgm:prSet/>
      <dgm:spPr/>
      <dgm:t>
        <a:bodyPr/>
        <a:lstStyle/>
        <a:p>
          <a:endParaRPr lang="en-US"/>
        </a:p>
      </dgm:t>
    </dgm:pt>
    <dgm:pt modelId="{7DDDEBDD-9A67-4891-B96D-5D852157B32B}" type="sibTrans" cxnId="{AFFEE706-D192-4699-906F-368C4F031C20}">
      <dgm:prSet/>
      <dgm:spPr/>
      <dgm:t>
        <a:bodyPr/>
        <a:lstStyle/>
        <a:p>
          <a:endParaRPr lang="en-US"/>
        </a:p>
      </dgm:t>
    </dgm:pt>
    <dgm:pt modelId="{2CA44FB3-C703-47CE-B13C-0A1B9997B0F3}">
      <dgm:prSet/>
      <dgm:spPr/>
      <dgm:t>
        <a:bodyPr/>
        <a:lstStyle/>
        <a:p>
          <a:r>
            <a:rPr lang="en-US" dirty="0"/>
            <a:t>Participants embarked on an exploration of algorithmic concepts, identifying patterns, and devising efficient techniques to encode and decode data. They navigated the intricacies of data traversal and pattern recognition.</a:t>
          </a:r>
        </a:p>
      </dgm:t>
    </dgm:pt>
    <dgm:pt modelId="{F5B8DA6D-7B63-46A3-92CD-C63BD48B547A}" type="parTrans" cxnId="{CE5F9C9A-3570-4D00-97C4-8DEE5BFC5F79}">
      <dgm:prSet/>
      <dgm:spPr/>
      <dgm:t>
        <a:bodyPr/>
        <a:lstStyle/>
        <a:p>
          <a:endParaRPr lang="en-US"/>
        </a:p>
      </dgm:t>
    </dgm:pt>
    <dgm:pt modelId="{CD8BB266-9202-48C6-A7EB-3A1799D0076E}" type="sibTrans" cxnId="{CE5F9C9A-3570-4D00-97C4-8DEE5BFC5F79}">
      <dgm:prSet/>
      <dgm:spPr/>
      <dgm:t>
        <a:bodyPr/>
        <a:lstStyle/>
        <a:p>
          <a:endParaRPr lang="en-US"/>
        </a:p>
      </dgm:t>
    </dgm:pt>
    <dgm:pt modelId="{592BE037-0720-4796-AFB5-1D6B0399106D}">
      <dgm:prSet/>
      <dgm:spPr/>
      <dgm:t>
        <a:bodyPr/>
        <a:lstStyle/>
        <a:p>
          <a:r>
            <a:rPr lang="en-US" dirty="0"/>
            <a:t>Coding Agility:</a:t>
          </a:r>
        </a:p>
      </dgm:t>
    </dgm:pt>
    <dgm:pt modelId="{B1E7DE83-8DDC-4727-AE41-290753A80B79}" type="parTrans" cxnId="{BA5999AF-AA42-4756-8FD4-629E31E71684}">
      <dgm:prSet/>
      <dgm:spPr/>
      <dgm:t>
        <a:bodyPr/>
        <a:lstStyle/>
        <a:p>
          <a:endParaRPr lang="en-US"/>
        </a:p>
      </dgm:t>
    </dgm:pt>
    <dgm:pt modelId="{2B691402-F20A-4DBC-9491-A1242E7A5886}" type="sibTrans" cxnId="{BA5999AF-AA42-4756-8FD4-629E31E71684}">
      <dgm:prSet/>
      <dgm:spPr/>
      <dgm:t>
        <a:bodyPr/>
        <a:lstStyle/>
        <a:p>
          <a:endParaRPr lang="en-US"/>
        </a:p>
      </dgm:t>
    </dgm:pt>
    <dgm:pt modelId="{157E2330-BA6E-4634-8B48-F0A4EA6932E7}">
      <dgm:prSet/>
      <dgm:spPr/>
      <dgm:t>
        <a:bodyPr/>
        <a:lstStyle/>
        <a:p>
          <a:r>
            <a:rPr lang="en-US" dirty="0"/>
            <a:t>Hackathon participants translated their algorithmic insights into working code. The hackathon encouraged participants to apply programming concepts, libraries, and language features to bring the RLE algorithm to life.</a:t>
          </a:r>
        </a:p>
      </dgm:t>
    </dgm:pt>
    <dgm:pt modelId="{4543FD08-2291-4259-9CB5-9A991FC2BB4B}" type="parTrans" cxnId="{D083DC52-F245-43E9-9BB2-B895AFAD628D}">
      <dgm:prSet/>
      <dgm:spPr/>
      <dgm:t>
        <a:bodyPr/>
        <a:lstStyle/>
        <a:p>
          <a:endParaRPr lang="en-US"/>
        </a:p>
      </dgm:t>
    </dgm:pt>
    <dgm:pt modelId="{BD356845-AF07-4D0A-A91C-CBB4AE1B905F}" type="sibTrans" cxnId="{D083DC52-F245-43E9-9BB2-B895AFAD628D}">
      <dgm:prSet/>
      <dgm:spPr/>
      <dgm:t>
        <a:bodyPr/>
        <a:lstStyle/>
        <a:p>
          <a:endParaRPr lang="en-US"/>
        </a:p>
      </dgm:t>
    </dgm:pt>
    <dgm:pt modelId="{CC741B03-D1C3-4719-A097-C3827CF2E50E}">
      <dgm:prSet/>
      <dgm:spPr/>
      <dgm:t>
        <a:bodyPr/>
        <a:lstStyle/>
        <a:p>
          <a:r>
            <a:rPr lang="en-US" dirty="0"/>
            <a:t>Performance Optimization:</a:t>
          </a:r>
        </a:p>
      </dgm:t>
    </dgm:pt>
    <dgm:pt modelId="{6DB02EA0-40E1-422C-B9BE-69696B8E9074}" type="parTrans" cxnId="{446DE4A5-DC2D-4B7D-B09A-68AD1B4BD054}">
      <dgm:prSet/>
      <dgm:spPr/>
      <dgm:t>
        <a:bodyPr/>
        <a:lstStyle/>
        <a:p>
          <a:endParaRPr lang="en-US"/>
        </a:p>
      </dgm:t>
    </dgm:pt>
    <dgm:pt modelId="{04E416D4-F1FF-4769-82CD-C561035576F0}" type="sibTrans" cxnId="{446DE4A5-DC2D-4B7D-B09A-68AD1B4BD054}">
      <dgm:prSet/>
      <dgm:spPr/>
      <dgm:t>
        <a:bodyPr/>
        <a:lstStyle/>
        <a:p>
          <a:endParaRPr lang="en-US"/>
        </a:p>
      </dgm:t>
    </dgm:pt>
    <dgm:pt modelId="{95BDC86D-5DE6-4BF9-9C6E-C8D594F72394}">
      <dgm:prSet/>
      <dgm:spPr/>
      <dgm:t>
        <a:bodyPr/>
        <a:lstStyle/>
        <a:p>
          <a:r>
            <a:rPr lang="en-US" dirty="0"/>
            <a:t>Beyond basic implementation, participants delved into performance optimization. They fine-tuned their code to achieve optimal compression ratios and decoding speed, showcasing their ability to balance trade-offs between space and time complexity.</a:t>
          </a:r>
        </a:p>
      </dgm:t>
    </dgm:pt>
    <dgm:pt modelId="{9B36EE03-284E-4669-AE9E-A9025CA411BD}" type="parTrans" cxnId="{C58DD14D-AF7A-4937-A006-DD70B65A1831}">
      <dgm:prSet/>
      <dgm:spPr/>
      <dgm:t>
        <a:bodyPr/>
        <a:lstStyle/>
        <a:p>
          <a:endParaRPr lang="en-US"/>
        </a:p>
      </dgm:t>
    </dgm:pt>
    <dgm:pt modelId="{E6DE101E-B825-4156-A652-C8B3C7F14D2C}" type="sibTrans" cxnId="{C58DD14D-AF7A-4937-A006-DD70B65A1831}">
      <dgm:prSet/>
      <dgm:spPr/>
      <dgm:t>
        <a:bodyPr/>
        <a:lstStyle/>
        <a:p>
          <a:endParaRPr lang="en-US"/>
        </a:p>
      </dgm:t>
    </dgm:pt>
    <dgm:pt modelId="{169DFA06-E952-4F9D-A2F5-167CE0D6D1C9}">
      <dgm:prSet/>
      <dgm:spPr/>
      <dgm:t>
        <a:bodyPr/>
        <a:lstStyle/>
        <a:p>
          <a:r>
            <a:rPr lang="en-US" dirty="0"/>
            <a:t>Real-World Applications: </a:t>
          </a:r>
        </a:p>
      </dgm:t>
    </dgm:pt>
    <dgm:pt modelId="{149963F1-0EB7-486D-8ED2-D62D071E649D}" type="parTrans" cxnId="{FB3B4011-F4EB-4282-88E5-79405CAB57A3}">
      <dgm:prSet/>
      <dgm:spPr/>
      <dgm:t>
        <a:bodyPr/>
        <a:lstStyle/>
        <a:p>
          <a:endParaRPr lang="en-US"/>
        </a:p>
      </dgm:t>
    </dgm:pt>
    <dgm:pt modelId="{42BBD808-F83B-4C4E-B9AC-FDB6D76DEA5F}" type="sibTrans" cxnId="{FB3B4011-F4EB-4282-88E5-79405CAB57A3}">
      <dgm:prSet/>
      <dgm:spPr/>
      <dgm:t>
        <a:bodyPr/>
        <a:lstStyle/>
        <a:p>
          <a:endParaRPr lang="en-US"/>
        </a:p>
      </dgm:t>
    </dgm:pt>
    <dgm:pt modelId="{F1BDEE6A-00A4-46AF-B96C-065E7595B55F}">
      <dgm:prSet/>
      <dgm:spPr/>
      <dgm:t>
        <a:bodyPr/>
        <a:lstStyle/>
        <a:p>
          <a:r>
            <a:rPr lang="en-US" dirty="0"/>
            <a:t>The hackathon facilitated discussions on real-world applications of RLE. Participants explored scenarios where data compression is crucial, such as image and video compression, storage optimization, and transmission efficiency.</a:t>
          </a:r>
        </a:p>
      </dgm:t>
    </dgm:pt>
    <dgm:pt modelId="{60F9FA9D-AFBB-48A2-8BE0-F7D7AA0F511F}" type="parTrans" cxnId="{558B8FB0-7104-4307-8B35-6E9BAB0B9A7E}">
      <dgm:prSet/>
      <dgm:spPr/>
      <dgm:t>
        <a:bodyPr/>
        <a:lstStyle/>
        <a:p>
          <a:endParaRPr lang="en-US"/>
        </a:p>
      </dgm:t>
    </dgm:pt>
    <dgm:pt modelId="{1B06B7FA-99F2-403C-B449-2BA8CEC10C36}" type="sibTrans" cxnId="{558B8FB0-7104-4307-8B35-6E9BAB0B9A7E}">
      <dgm:prSet/>
      <dgm:spPr/>
      <dgm:t>
        <a:bodyPr/>
        <a:lstStyle/>
        <a:p>
          <a:endParaRPr lang="en-US"/>
        </a:p>
      </dgm:t>
    </dgm:pt>
    <dgm:pt modelId="{8A8C6F18-481E-4510-8CA0-20C7B946A8D8}">
      <dgm:prSet/>
      <dgm:spPr/>
      <dgm:t>
        <a:bodyPr/>
        <a:lstStyle/>
        <a:p>
          <a:r>
            <a:rPr lang="en-US" dirty="0"/>
            <a:t>Collaborative Learning: </a:t>
          </a:r>
        </a:p>
      </dgm:t>
    </dgm:pt>
    <dgm:pt modelId="{30A9148D-1327-422D-A820-D4E84F8EC764}" type="parTrans" cxnId="{3D3747D6-0E32-434C-A0B2-4D838D3ECDB0}">
      <dgm:prSet/>
      <dgm:spPr/>
      <dgm:t>
        <a:bodyPr/>
        <a:lstStyle/>
        <a:p>
          <a:endParaRPr lang="en-US"/>
        </a:p>
      </dgm:t>
    </dgm:pt>
    <dgm:pt modelId="{41B461E2-5DB9-4FCB-AAD0-A31C33F4BBE4}" type="sibTrans" cxnId="{3D3747D6-0E32-434C-A0B2-4D838D3ECDB0}">
      <dgm:prSet/>
      <dgm:spPr/>
      <dgm:t>
        <a:bodyPr/>
        <a:lstStyle/>
        <a:p>
          <a:endParaRPr lang="en-US"/>
        </a:p>
      </dgm:t>
    </dgm:pt>
    <dgm:pt modelId="{16288258-BFAA-44E5-928A-53D8584A8DCD}">
      <dgm:prSet/>
      <dgm:spPr/>
      <dgm:t>
        <a:bodyPr/>
        <a:lstStyle/>
        <a:p>
          <a:r>
            <a:rPr lang="en-US" dirty="0"/>
            <a:t>The hackathon nurtured a spirit of collaboration, with participants sharing insights, strategies, and solutions. Peer reviews and discussions enriched the learning experience, fostering an environment of shared growth.</a:t>
          </a:r>
        </a:p>
      </dgm:t>
    </dgm:pt>
    <dgm:pt modelId="{549FD2C8-BE1D-4FCC-B987-52DD91ADC455}" type="parTrans" cxnId="{A95A8833-FE5E-4AE2-BCD4-DA2E1D622EED}">
      <dgm:prSet/>
      <dgm:spPr/>
      <dgm:t>
        <a:bodyPr/>
        <a:lstStyle/>
        <a:p>
          <a:endParaRPr lang="en-US"/>
        </a:p>
      </dgm:t>
    </dgm:pt>
    <dgm:pt modelId="{295C61CB-8004-4013-88FC-4D810C6EEEE6}" type="sibTrans" cxnId="{A95A8833-FE5E-4AE2-BCD4-DA2E1D622EED}">
      <dgm:prSet/>
      <dgm:spPr/>
      <dgm:t>
        <a:bodyPr/>
        <a:lstStyle/>
        <a:p>
          <a:endParaRPr lang="en-US"/>
        </a:p>
      </dgm:t>
    </dgm:pt>
    <dgm:pt modelId="{1F37546E-739D-4C8C-B317-26E6AC98960A}" type="pres">
      <dgm:prSet presAssocID="{0F16653F-45B7-4871-AA3D-C905A4D1F6C2}" presName="Name0" presStyleCnt="0">
        <dgm:presLayoutVars>
          <dgm:dir/>
          <dgm:animLvl val="lvl"/>
          <dgm:resizeHandles val="exact"/>
        </dgm:presLayoutVars>
      </dgm:prSet>
      <dgm:spPr/>
    </dgm:pt>
    <dgm:pt modelId="{D3692C95-0793-4CE6-BE7F-AFA6A82E60BA}" type="pres">
      <dgm:prSet presAssocID="{6407A6BC-120A-4CD0-A0C4-F66C7844AF8C}" presName="linNode" presStyleCnt="0"/>
      <dgm:spPr/>
    </dgm:pt>
    <dgm:pt modelId="{123DA79F-D02A-4AE9-9454-05C2388EB9A6}" type="pres">
      <dgm:prSet presAssocID="{6407A6BC-120A-4CD0-A0C4-F66C7844AF8C}" presName="parentText" presStyleLbl="node1" presStyleIdx="0" presStyleCnt="5">
        <dgm:presLayoutVars>
          <dgm:chMax val="1"/>
          <dgm:bulletEnabled val="1"/>
        </dgm:presLayoutVars>
      </dgm:prSet>
      <dgm:spPr/>
    </dgm:pt>
    <dgm:pt modelId="{560BE47E-9639-4E2A-8542-7A3B0D99E9B0}" type="pres">
      <dgm:prSet presAssocID="{6407A6BC-120A-4CD0-A0C4-F66C7844AF8C}" presName="descendantText" presStyleLbl="alignAccFollowNode1" presStyleIdx="0" presStyleCnt="5">
        <dgm:presLayoutVars>
          <dgm:bulletEnabled val="1"/>
        </dgm:presLayoutVars>
      </dgm:prSet>
      <dgm:spPr/>
    </dgm:pt>
    <dgm:pt modelId="{A3703100-FFFB-450F-9926-7569DF5B2597}" type="pres">
      <dgm:prSet presAssocID="{7DDDEBDD-9A67-4891-B96D-5D852157B32B}" presName="sp" presStyleCnt="0"/>
      <dgm:spPr/>
    </dgm:pt>
    <dgm:pt modelId="{3927F9C4-ACF7-4D0A-B929-84EBF75D159B}" type="pres">
      <dgm:prSet presAssocID="{592BE037-0720-4796-AFB5-1D6B0399106D}" presName="linNode" presStyleCnt="0"/>
      <dgm:spPr/>
    </dgm:pt>
    <dgm:pt modelId="{146442F0-20C2-4A4C-A7F6-7187FB75F152}" type="pres">
      <dgm:prSet presAssocID="{592BE037-0720-4796-AFB5-1D6B0399106D}" presName="parentText" presStyleLbl="node1" presStyleIdx="1" presStyleCnt="5">
        <dgm:presLayoutVars>
          <dgm:chMax val="1"/>
          <dgm:bulletEnabled val="1"/>
        </dgm:presLayoutVars>
      </dgm:prSet>
      <dgm:spPr/>
    </dgm:pt>
    <dgm:pt modelId="{5CC64714-ED8B-4263-BB15-C8E5DC65A418}" type="pres">
      <dgm:prSet presAssocID="{592BE037-0720-4796-AFB5-1D6B0399106D}" presName="descendantText" presStyleLbl="alignAccFollowNode1" presStyleIdx="1" presStyleCnt="5">
        <dgm:presLayoutVars>
          <dgm:bulletEnabled val="1"/>
        </dgm:presLayoutVars>
      </dgm:prSet>
      <dgm:spPr/>
    </dgm:pt>
    <dgm:pt modelId="{7775BCB7-AD43-492F-83E7-BEA4B5DD9DE2}" type="pres">
      <dgm:prSet presAssocID="{2B691402-F20A-4DBC-9491-A1242E7A5886}" presName="sp" presStyleCnt="0"/>
      <dgm:spPr/>
    </dgm:pt>
    <dgm:pt modelId="{3C0B318A-2E84-4281-99B7-76AF97ED0305}" type="pres">
      <dgm:prSet presAssocID="{CC741B03-D1C3-4719-A097-C3827CF2E50E}" presName="linNode" presStyleCnt="0"/>
      <dgm:spPr/>
    </dgm:pt>
    <dgm:pt modelId="{71637824-6D8A-4BA0-B4EC-8F790B43BFE6}" type="pres">
      <dgm:prSet presAssocID="{CC741B03-D1C3-4719-A097-C3827CF2E50E}" presName="parentText" presStyleLbl="node1" presStyleIdx="2" presStyleCnt="5">
        <dgm:presLayoutVars>
          <dgm:chMax val="1"/>
          <dgm:bulletEnabled val="1"/>
        </dgm:presLayoutVars>
      </dgm:prSet>
      <dgm:spPr/>
    </dgm:pt>
    <dgm:pt modelId="{3E827320-60CA-4407-85C4-BD82C51098F8}" type="pres">
      <dgm:prSet presAssocID="{CC741B03-D1C3-4719-A097-C3827CF2E50E}" presName="descendantText" presStyleLbl="alignAccFollowNode1" presStyleIdx="2" presStyleCnt="5">
        <dgm:presLayoutVars>
          <dgm:bulletEnabled val="1"/>
        </dgm:presLayoutVars>
      </dgm:prSet>
      <dgm:spPr/>
    </dgm:pt>
    <dgm:pt modelId="{FE0948EF-6619-47A3-A305-F6806D3B99D3}" type="pres">
      <dgm:prSet presAssocID="{04E416D4-F1FF-4769-82CD-C561035576F0}" presName="sp" presStyleCnt="0"/>
      <dgm:spPr/>
    </dgm:pt>
    <dgm:pt modelId="{5DB2DB28-1663-49BB-A624-E13F42C856CA}" type="pres">
      <dgm:prSet presAssocID="{169DFA06-E952-4F9D-A2F5-167CE0D6D1C9}" presName="linNode" presStyleCnt="0"/>
      <dgm:spPr/>
    </dgm:pt>
    <dgm:pt modelId="{9B176A06-A885-43DE-82E1-141D65B6099E}" type="pres">
      <dgm:prSet presAssocID="{169DFA06-E952-4F9D-A2F5-167CE0D6D1C9}" presName="parentText" presStyleLbl="node1" presStyleIdx="3" presStyleCnt="5">
        <dgm:presLayoutVars>
          <dgm:chMax val="1"/>
          <dgm:bulletEnabled val="1"/>
        </dgm:presLayoutVars>
      </dgm:prSet>
      <dgm:spPr/>
    </dgm:pt>
    <dgm:pt modelId="{710F974C-7D49-4C78-8E2F-FC8F17D60726}" type="pres">
      <dgm:prSet presAssocID="{169DFA06-E952-4F9D-A2F5-167CE0D6D1C9}" presName="descendantText" presStyleLbl="alignAccFollowNode1" presStyleIdx="3" presStyleCnt="5">
        <dgm:presLayoutVars>
          <dgm:bulletEnabled val="1"/>
        </dgm:presLayoutVars>
      </dgm:prSet>
      <dgm:spPr/>
    </dgm:pt>
    <dgm:pt modelId="{87E29F73-E81F-4805-8F4E-E13C09462BF6}" type="pres">
      <dgm:prSet presAssocID="{42BBD808-F83B-4C4E-B9AC-FDB6D76DEA5F}" presName="sp" presStyleCnt="0"/>
      <dgm:spPr/>
    </dgm:pt>
    <dgm:pt modelId="{38D76CE9-5F55-43DA-B3DE-00B3682809FF}" type="pres">
      <dgm:prSet presAssocID="{8A8C6F18-481E-4510-8CA0-20C7B946A8D8}" presName="linNode" presStyleCnt="0"/>
      <dgm:spPr/>
    </dgm:pt>
    <dgm:pt modelId="{82693C29-4B48-4158-AA4C-94BC498B91A4}" type="pres">
      <dgm:prSet presAssocID="{8A8C6F18-481E-4510-8CA0-20C7B946A8D8}" presName="parentText" presStyleLbl="node1" presStyleIdx="4" presStyleCnt="5">
        <dgm:presLayoutVars>
          <dgm:chMax val="1"/>
          <dgm:bulletEnabled val="1"/>
        </dgm:presLayoutVars>
      </dgm:prSet>
      <dgm:spPr/>
    </dgm:pt>
    <dgm:pt modelId="{2E8CFDB1-F98D-472C-8351-7A4A244E1DAF}" type="pres">
      <dgm:prSet presAssocID="{8A8C6F18-481E-4510-8CA0-20C7B946A8D8}" presName="descendantText" presStyleLbl="alignAccFollowNode1" presStyleIdx="4" presStyleCnt="5">
        <dgm:presLayoutVars>
          <dgm:bulletEnabled val="1"/>
        </dgm:presLayoutVars>
      </dgm:prSet>
      <dgm:spPr/>
    </dgm:pt>
  </dgm:ptLst>
  <dgm:cxnLst>
    <dgm:cxn modelId="{AFFEE706-D192-4699-906F-368C4F031C20}" srcId="{0F16653F-45B7-4871-AA3D-C905A4D1F6C2}" destId="{6407A6BC-120A-4CD0-A0C4-F66C7844AF8C}" srcOrd="0" destOrd="0" parTransId="{714EF785-2785-4AB2-A8B6-FE1B0293FA7E}" sibTransId="{7DDDEBDD-9A67-4891-B96D-5D852157B32B}"/>
    <dgm:cxn modelId="{87B8410A-FE22-496B-ACB9-4551F485631D}" type="presOf" srcId="{592BE037-0720-4796-AFB5-1D6B0399106D}" destId="{146442F0-20C2-4A4C-A7F6-7187FB75F152}" srcOrd="0" destOrd="0" presId="urn:microsoft.com/office/officeart/2005/8/layout/vList5"/>
    <dgm:cxn modelId="{FB3B4011-F4EB-4282-88E5-79405CAB57A3}" srcId="{0F16653F-45B7-4871-AA3D-C905A4D1F6C2}" destId="{169DFA06-E952-4F9D-A2F5-167CE0D6D1C9}" srcOrd="3" destOrd="0" parTransId="{149963F1-0EB7-486D-8ED2-D62D071E649D}" sibTransId="{42BBD808-F83B-4C4E-B9AC-FDB6D76DEA5F}"/>
    <dgm:cxn modelId="{109CFD16-73D1-44D6-99AF-9560720B1940}" type="presOf" srcId="{6407A6BC-120A-4CD0-A0C4-F66C7844AF8C}" destId="{123DA79F-D02A-4AE9-9454-05C2388EB9A6}" srcOrd="0" destOrd="0" presId="urn:microsoft.com/office/officeart/2005/8/layout/vList5"/>
    <dgm:cxn modelId="{3938BC1D-EFFA-49DF-BB2B-421C4705BDDB}" type="presOf" srcId="{16288258-BFAA-44E5-928A-53D8584A8DCD}" destId="{2E8CFDB1-F98D-472C-8351-7A4A244E1DAF}" srcOrd="0" destOrd="0" presId="urn:microsoft.com/office/officeart/2005/8/layout/vList5"/>
    <dgm:cxn modelId="{A95A8833-FE5E-4AE2-BCD4-DA2E1D622EED}" srcId="{8A8C6F18-481E-4510-8CA0-20C7B946A8D8}" destId="{16288258-BFAA-44E5-928A-53D8584A8DCD}" srcOrd="0" destOrd="0" parTransId="{549FD2C8-BE1D-4FCC-B987-52DD91ADC455}" sibTransId="{295C61CB-8004-4013-88FC-4D810C6EEEE6}"/>
    <dgm:cxn modelId="{068EB835-A6B9-4C93-958D-3C410D87CF1D}" type="presOf" srcId="{CC741B03-D1C3-4719-A097-C3827CF2E50E}" destId="{71637824-6D8A-4BA0-B4EC-8F790B43BFE6}" srcOrd="0" destOrd="0" presId="urn:microsoft.com/office/officeart/2005/8/layout/vList5"/>
    <dgm:cxn modelId="{1C843A38-9A38-4F90-9492-96604852D0B0}" type="presOf" srcId="{2CA44FB3-C703-47CE-B13C-0A1B9997B0F3}" destId="{560BE47E-9639-4E2A-8542-7A3B0D99E9B0}" srcOrd="0" destOrd="0" presId="urn:microsoft.com/office/officeart/2005/8/layout/vList5"/>
    <dgm:cxn modelId="{C58DD14D-AF7A-4937-A006-DD70B65A1831}" srcId="{CC741B03-D1C3-4719-A097-C3827CF2E50E}" destId="{95BDC86D-5DE6-4BF9-9C6E-C8D594F72394}" srcOrd="0" destOrd="0" parTransId="{9B36EE03-284E-4669-AE9E-A9025CA411BD}" sibTransId="{E6DE101E-B825-4156-A652-C8B3C7F14D2C}"/>
    <dgm:cxn modelId="{D083DC52-F245-43E9-9BB2-B895AFAD628D}" srcId="{592BE037-0720-4796-AFB5-1D6B0399106D}" destId="{157E2330-BA6E-4634-8B48-F0A4EA6932E7}" srcOrd="0" destOrd="0" parTransId="{4543FD08-2291-4259-9CB5-9A991FC2BB4B}" sibTransId="{BD356845-AF07-4D0A-A91C-CBB4AE1B905F}"/>
    <dgm:cxn modelId="{A809BA85-88E0-49E9-A162-918067F14A00}" type="presOf" srcId="{8A8C6F18-481E-4510-8CA0-20C7B946A8D8}" destId="{82693C29-4B48-4158-AA4C-94BC498B91A4}" srcOrd="0" destOrd="0" presId="urn:microsoft.com/office/officeart/2005/8/layout/vList5"/>
    <dgm:cxn modelId="{CE5F9C9A-3570-4D00-97C4-8DEE5BFC5F79}" srcId="{6407A6BC-120A-4CD0-A0C4-F66C7844AF8C}" destId="{2CA44FB3-C703-47CE-B13C-0A1B9997B0F3}" srcOrd="0" destOrd="0" parTransId="{F5B8DA6D-7B63-46A3-92CD-C63BD48B547A}" sibTransId="{CD8BB266-9202-48C6-A7EB-3A1799D0076E}"/>
    <dgm:cxn modelId="{2ED328A5-B6E8-438F-88BE-DA659A664E87}" type="presOf" srcId="{157E2330-BA6E-4634-8B48-F0A4EA6932E7}" destId="{5CC64714-ED8B-4263-BB15-C8E5DC65A418}" srcOrd="0" destOrd="0" presId="urn:microsoft.com/office/officeart/2005/8/layout/vList5"/>
    <dgm:cxn modelId="{446DE4A5-DC2D-4B7D-B09A-68AD1B4BD054}" srcId="{0F16653F-45B7-4871-AA3D-C905A4D1F6C2}" destId="{CC741B03-D1C3-4719-A097-C3827CF2E50E}" srcOrd="2" destOrd="0" parTransId="{6DB02EA0-40E1-422C-B9BE-69696B8E9074}" sibTransId="{04E416D4-F1FF-4769-82CD-C561035576F0}"/>
    <dgm:cxn modelId="{789119A6-974B-413B-A0BA-15E1B0FD3045}" type="presOf" srcId="{95BDC86D-5DE6-4BF9-9C6E-C8D594F72394}" destId="{3E827320-60CA-4407-85C4-BD82C51098F8}" srcOrd="0" destOrd="0" presId="urn:microsoft.com/office/officeart/2005/8/layout/vList5"/>
    <dgm:cxn modelId="{BA5999AF-AA42-4756-8FD4-629E31E71684}" srcId="{0F16653F-45B7-4871-AA3D-C905A4D1F6C2}" destId="{592BE037-0720-4796-AFB5-1D6B0399106D}" srcOrd="1" destOrd="0" parTransId="{B1E7DE83-8DDC-4727-AE41-290753A80B79}" sibTransId="{2B691402-F20A-4DBC-9491-A1242E7A5886}"/>
    <dgm:cxn modelId="{558B8FB0-7104-4307-8B35-6E9BAB0B9A7E}" srcId="{169DFA06-E952-4F9D-A2F5-167CE0D6D1C9}" destId="{F1BDEE6A-00A4-46AF-B96C-065E7595B55F}" srcOrd="0" destOrd="0" parTransId="{60F9FA9D-AFBB-48A2-8BE0-F7D7AA0F511F}" sibTransId="{1B06B7FA-99F2-403C-B449-2BA8CEC10C36}"/>
    <dgm:cxn modelId="{E33D9BB3-891D-4D6C-B728-A75EAD3B11AA}" type="presOf" srcId="{F1BDEE6A-00A4-46AF-B96C-065E7595B55F}" destId="{710F974C-7D49-4C78-8E2F-FC8F17D60726}" srcOrd="0" destOrd="0" presId="urn:microsoft.com/office/officeart/2005/8/layout/vList5"/>
    <dgm:cxn modelId="{8DCCB4CA-E3F8-40E7-9D7D-F6128857455A}" type="presOf" srcId="{0F16653F-45B7-4871-AA3D-C905A4D1F6C2}" destId="{1F37546E-739D-4C8C-B317-26E6AC98960A}" srcOrd="0" destOrd="0" presId="urn:microsoft.com/office/officeart/2005/8/layout/vList5"/>
    <dgm:cxn modelId="{3D3747D6-0E32-434C-A0B2-4D838D3ECDB0}" srcId="{0F16653F-45B7-4871-AA3D-C905A4D1F6C2}" destId="{8A8C6F18-481E-4510-8CA0-20C7B946A8D8}" srcOrd="4" destOrd="0" parTransId="{30A9148D-1327-422D-A820-D4E84F8EC764}" sibTransId="{41B461E2-5DB9-4FCB-AAD0-A31C33F4BBE4}"/>
    <dgm:cxn modelId="{8930C5F0-3026-452D-BE0A-3A316AB824E1}" type="presOf" srcId="{169DFA06-E952-4F9D-A2F5-167CE0D6D1C9}" destId="{9B176A06-A885-43DE-82E1-141D65B6099E}" srcOrd="0" destOrd="0" presId="urn:microsoft.com/office/officeart/2005/8/layout/vList5"/>
    <dgm:cxn modelId="{549A16DC-3BD2-4872-8441-8A1C33BC971A}" type="presParOf" srcId="{1F37546E-739D-4C8C-B317-26E6AC98960A}" destId="{D3692C95-0793-4CE6-BE7F-AFA6A82E60BA}" srcOrd="0" destOrd="0" presId="urn:microsoft.com/office/officeart/2005/8/layout/vList5"/>
    <dgm:cxn modelId="{B7C51BFA-6EE3-4C70-A5EA-E21627A6185D}" type="presParOf" srcId="{D3692C95-0793-4CE6-BE7F-AFA6A82E60BA}" destId="{123DA79F-D02A-4AE9-9454-05C2388EB9A6}" srcOrd="0" destOrd="0" presId="urn:microsoft.com/office/officeart/2005/8/layout/vList5"/>
    <dgm:cxn modelId="{549E333A-BAF3-486A-95D4-AC65A3300011}" type="presParOf" srcId="{D3692C95-0793-4CE6-BE7F-AFA6A82E60BA}" destId="{560BE47E-9639-4E2A-8542-7A3B0D99E9B0}" srcOrd="1" destOrd="0" presId="urn:microsoft.com/office/officeart/2005/8/layout/vList5"/>
    <dgm:cxn modelId="{2BE59E3A-0759-4DDA-9620-352D8C75D452}" type="presParOf" srcId="{1F37546E-739D-4C8C-B317-26E6AC98960A}" destId="{A3703100-FFFB-450F-9926-7569DF5B2597}" srcOrd="1" destOrd="0" presId="urn:microsoft.com/office/officeart/2005/8/layout/vList5"/>
    <dgm:cxn modelId="{412C1290-7ABC-442E-B1E7-45CA2C2287CD}" type="presParOf" srcId="{1F37546E-739D-4C8C-B317-26E6AC98960A}" destId="{3927F9C4-ACF7-4D0A-B929-84EBF75D159B}" srcOrd="2" destOrd="0" presId="urn:microsoft.com/office/officeart/2005/8/layout/vList5"/>
    <dgm:cxn modelId="{9F9B2BC4-A9DE-4927-AF26-E2E92EFECADD}" type="presParOf" srcId="{3927F9C4-ACF7-4D0A-B929-84EBF75D159B}" destId="{146442F0-20C2-4A4C-A7F6-7187FB75F152}" srcOrd="0" destOrd="0" presId="urn:microsoft.com/office/officeart/2005/8/layout/vList5"/>
    <dgm:cxn modelId="{5F8A852F-B9AC-4CC6-92AD-6446B29E2F2C}" type="presParOf" srcId="{3927F9C4-ACF7-4D0A-B929-84EBF75D159B}" destId="{5CC64714-ED8B-4263-BB15-C8E5DC65A418}" srcOrd="1" destOrd="0" presId="urn:microsoft.com/office/officeart/2005/8/layout/vList5"/>
    <dgm:cxn modelId="{3CC0CE7F-687F-4169-8527-EF8B5D28F133}" type="presParOf" srcId="{1F37546E-739D-4C8C-B317-26E6AC98960A}" destId="{7775BCB7-AD43-492F-83E7-BEA4B5DD9DE2}" srcOrd="3" destOrd="0" presId="urn:microsoft.com/office/officeart/2005/8/layout/vList5"/>
    <dgm:cxn modelId="{2D67E1EA-BA8D-425B-B297-1D10B773C05D}" type="presParOf" srcId="{1F37546E-739D-4C8C-B317-26E6AC98960A}" destId="{3C0B318A-2E84-4281-99B7-76AF97ED0305}" srcOrd="4" destOrd="0" presId="urn:microsoft.com/office/officeart/2005/8/layout/vList5"/>
    <dgm:cxn modelId="{5C2A1DCD-63AF-4218-8EFE-B5F51035498F}" type="presParOf" srcId="{3C0B318A-2E84-4281-99B7-76AF97ED0305}" destId="{71637824-6D8A-4BA0-B4EC-8F790B43BFE6}" srcOrd="0" destOrd="0" presId="urn:microsoft.com/office/officeart/2005/8/layout/vList5"/>
    <dgm:cxn modelId="{788FEA1E-B049-4DD1-BBBB-4E2B08EFB4E4}" type="presParOf" srcId="{3C0B318A-2E84-4281-99B7-76AF97ED0305}" destId="{3E827320-60CA-4407-85C4-BD82C51098F8}" srcOrd="1" destOrd="0" presId="urn:microsoft.com/office/officeart/2005/8/layout/vList5"/>
    <dgm:cxn modelId="{568B250F-E9B2-413F-88C0-3FF987A1E165}" type="presParOf" srcId="{1F37546E-739D-4C8C-B317-26E6AC98960A}" destId="{FE0948EF-6619-47A3-A305-F6806D3B99D3}" srcOrd="5" destOrd="0" presId="urn:microsoft.com/office/officeart/2005/8/layout/vList5"/>
    <dgm:cxn modelId="{E10C0E52-7478-450C-89CD-0FD83A5634BD}" type="presParOf" srcId="{1F37546E-739D-4C8C-B317-26E6AC98960A}" destId="{5DB2DB28-1663-49BB-A624-E13F42C856CA}" srcOrd="6" destOrd="0" presId="urn:microsoft.com/office/officeart/2005/8/layout/vList5"/>
    <dgm:cxn modelId="{F5D14C42-C22C-4EC2-BEBE-B12908E7B21C}" type="presParOf" srcId="{5DB2DB28-1663-49BB-A624-E13F42C856CA}" destId="{9B176A06-A885-43DE-82E1-141D65B6099E}" srcOrd="0" destOrd="0" presId="urn:microsoft.com/office/officeart/2005/8/layout/vList5"/>
    <dgm:cxn modelId="{4ABCCC91-9D58-4D13-BA76-3ED18A9F0BC4}" type="presParOf" srcId="{5DB2DB28-1663-49BB-A624-E13F42C856CA}" destId="{710F974C-7D49-4C78-8E2F-FC8F17D60726}" srcOrd="1" destOrd="0" presId="urn:microsoft.com/office/officeart/2005/8/layout/vList5"/>
    <dgm:cxn modelId="{B28A1D9E-9B9C-4573-BA62-34143866F470}" type="presParOf" srcId="{1F37546E-739D-4C8C-B317-26E6AC98960A}" destId="{87E29F73-E81F-4805-8F4E-E13C09462BF6}" srcOrd="7" destOrd="0" presId="urn:microsoft.com/office/officeart/2005/8/layout/vList5"/>
    <dgm:cxn modelId="{FC65CC59-E056-4E28-B820-059210DF63EE}" type="presParOf" srcId="{1F37546E-739D-4C8C-B317-26E6AC98960A}" destId="{38D76CE9-5F55-43DA-B3DE-00B3682809FF}" srcOrd="8" destOrd="0" presId="urn:microsoft.com/office/officeart/2005/8/layout/vList5"/>
    <dgm:cxn modelId="{7EA3C43A-B24D-4CB1-B96F-F378D32D9D19}" type="presParOf" srcId="{38D76CE9-5F55-43DA-B3DE-00B3682809FF}" destId="{82693C29-4B48-4158-AA4C-94BC498B91A4}" srcOrd="0" destOrd="0" presId="urn:microsoft.com/office/officeart/2005/8/layout/vList5"/>
    <dgm:cxn modelId="{3658C24F-11AD-4CB1-86D4-4EC118DDB225}" type="presParOf" srcId="{38D76CE9-5F55-43DA-B3DE-00B3682809FF}" destId="{2E8CFDB1-F98D-472C-8351-7A4A244E1DA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977D6C-3E7E-4280-97EC-3538523B7B3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85579F29-D3E3-44B5-8D9B-81DA233716F6}">
      <dgm:prSet/>
      <dgm:spPr/>
      <dgm:t>
        <a:bodyPr/>
        <a:lstStyle/>
        <a:p>
          <a:r>
            <a:rPr lang="en-US" dirty="0"/>
            <a:t>OUTCOME:</a:t>
          </a:r>
        </a:p>
      </dgm:t>
    </dgm:pt>
    <dgm:pt modelId="{DF5F36FE-D8AC-4177-8B42-EF41FA628778}" type="parTrans" cxnId="{D7F7D6CF-5FF7-4147-9342-D1553528C595}">
      <dgm:prSet/>
      <dgm:spPr/>
      <dgm:t>
        <a:bodyPr/>
        <a:lstStyle/>
        <a:p>
          <a:endParaRPr lang="en-US"/>
        </a:p>
      </dgm:t>
    </dgm:pt>
    <dgm:pt modelId="{B7D0FAE7-1123-48F3-BC60-4AA89193DFBC}" type="sibTrans" cxnId="{D7F7D6CF-5FF7-4147-9342-D1553528C595}">
      <dgm:prSet/>
      <dgm:spPr/>
      <dgm:t>
        <a:bodyPr/>
        <a:lstStyle/>
        <a:p>
          <a:endParaRPr lang="en-US"/>
        </a:p>
      </dgm:t>
    </dgm:pt>
    <dgm:pt modelId="{937A5B37-9689-4BA8-BEE8-A4895D029DAB}">
      <dgm:prSet/>
      <dgm:spPr/>
      <dgm:t>
        <a:bodyPr/>
        <a:lstStyle/>
        <a:p>
          <a:r>
            <a:rPr lang="en-US" dirty="0"/>
            <a:t>Participants emerged from the hackathon with a comprehensive understanding of Run-Length Encoding and its applications. They gained hands-on experience in implementing efficient compression algorithms, translating theoretical knowledge into practical solutions. The hackathon not only showcased their coding abilities but also their analytical thinking and creative problem-solving skills.</a:t>
          </a:r>
        </a:p>
      </dgm:t>
    </dgm:pt>
    <dgm:pt modelId="{AAE9151E-7E04-4F88-8853-B874885CBFF4}" type="parTrans" cxnId="{45A74866-86F2-4636-968B-9E5318645CE4}">
      <dgm:prSet/>
      <dgm:spPr/>
      <dgm:t>
        <a:bodyPr/>
        <a:lstStyle/>
        <a:p>
          <a:endParaRPr lang="en-US"/>
        </a:p>
      </dgm:t>
    </dgm:pt>
    <dgm:pt modelId="{3AA53479-B1CD-4DC2-9FF5-B109250283FF}" type="sibTrans" cxnId="{45A74866-86F2-4636-968B-9E5318645CE4}">
      <dgm:prSet/>
      <dgm:spPr/>
      <dgm:t>
        <a:bodyPr/>
        <a:lstStyle/>
        <a:p>
          <a:endParaRPr lang="en-US"/>
        </a:p>
      </dgm:t>
    </dgm:pt>
    <dgm:pt modelId="{D4240F8D-C421-4E24-B22B-DDFEFF4F0DB0}">
      <dgm:prSet/>
      <dgm:spPr/>
      <dgm:t>
        <a:bodyPr/>
        <a:lstStyle/>
        <a:p>
          <a:r>
            <a:rPr lang="en-US" dirty="0"/>
            <a:t>CONCLUSION:</a:t>
          </a:r>
        </a:p>
      </dgm:t>
    </dgm:pt>
    <dgm:pt modelId="{F48B9AA4-1027-4D0C-8AB2-0A2B68A5E8FD}" type="parTrans" cxnId="{2823F2E3-374E-4D19-9F2A-D3282570B9A7}">
      <dgm:prSet/>
      <dgm:spPr/>
      <dgm:t>
        <a:bodyPr/>
        <a:lstStyle/>
        <a:p>
          <a:endParaRPr lang="en-US"/>
        </a:p>
      </dgm:t>
    </dgm:pt>
    <dgm:pt modelId="{044E7E86-BB3B-4E28-B2D6-70C02D958B6E}" type="sibTrans" cxnId="{2823F2E3-374E-4D19-9F2A-D3282570B9A7}">
      <dgm:prSet/>
      <dgm:spPr/>
      <dgm:t>
        <a:bodyPr/>
        <a:lstStyle/>
        <a:p>
          <a:endParaRPr lang="en-US"/>
        </a:p>
      </dgm:t>
    </dgm:pt>
    <dgm:pt modelId="{37C28723-4C61-4ACF-8D6F-17C304B165F0}">
      <dgm:prSet/>
      <dgm:spPr/>
      <dgm:t>
        <a:bodyPr/>
        <a:lstStyle/>
        <a:p>
          <a:r>
            <a:rPr lang="en-US" dirty="0"/>
            <a:t>The Run-Length Encoding Hackathon transcended data compression—it was a journey of discovery, innovation, and skill refinement. By mastering this classic technique, participants unlocked the potential to optimize data storage, transmission, and processing in diverse domains. This hackathon experience stood as a testament to the timeless significance of algorithms and their capacity to shape the digital landscape.</a:t>
          </a:r>
        </a:p>
      </dgm:t>
    </dgm:pt>
    <dgm:pt modelId="{1D3818AC-7A2E-44E0-BADA-2D6A6D5D031F}" type="parTrans" cxnId="{C91A1C5C-C25B-45B1-8890-7D4513C5C394}">
      <dgm:prSet/>
      <dgm:spPr/>
      <dgm:t>
        <a:bodyPr/>
        <a:lstStyle/>
        <a:p>
          <a:endParaRPr lang="en-US"/>
        </a:p>
      </dgm:t>
    </dgm:pt>
    <dgm:pt modelId="{ECE412E4-E999-45F8-8DF2-3AF23ADBF7DD}" type="sibTrans" cxnId="{C91A1C5C-C25B-45B1-8890-7D4513C5C394}">
      <dgm:prSet/>
      <dgm:spPr/>
      <dgm:t>
        <a:bodyPr/>
        <a:lstStyle/>
        <a:p>
          <a:endParaRPr lang="en-US"/>
        </a:p>
      </dgm:t>
    </dgm:pt>
    <dgm:pt modelId="{DF526955-589F-4380-88FF-068B51FCBA9C}" type="pres">
      <dgm:prSet presAssocID="{AA977D6C-3E7E-4280-97EC-3538523B7B3B}" presName="linearFlow" presStyleCnt="0">
        <dgm:presLayoutVars>
          <dgm:dir/>
          <dgm:animLvl val="lvl"/>
          <dgm:resizeHandles val="exact"/>
        </dgm:presLayoutVars>
      </dgm:prSet>
      <dgm:spPr/>
    </dgm:pt>
    <dgm:pt modelId="{D600CC24-9E44-4A06-8705-EA3CBF2093E0}" type="pres">
      <dgm:prSet presAssocID="{85579F29-D3E3-44B5-8D9B-81DA233716F6}" presName="composite" presStyleCnt="0"/>
      <dgm:spPr/>
    </dgm:pt>
    <dgm:pt modelId="{77D6E2A2-7039-4630-9EC4-6CFD60D0820B}" type="pres">
      <dgm:prSet presAssocID="{85579F29-D3E3-44B5-8D9B-81DA233716F6}" presName="parentText" presStyleLbl="alignNode1" presStyleIdx="0" presStyleCnt="2">
        <dgm:presLayoutVars>
          <dgm:chMax val="1"/>
          <dgm:bulletEnabled val="1"/>
        </dgm:presLayoutVars>
      </dgm:prSet>
      <dgm:spPr/>
    </dgm:pt>
    <dgm:pt modelId="{898CD4F2-EBD8-4A1B-A96D-5A07CB127C05}" type="pres">
      <dgm:prSet presAssocID="{85579F29-D3E3-44B5-8D9B-81DA233716F6}" presName="descendantText" presStyleLbl="alignAcc1" presStyleIdx="0" presStyleCnt="2">
        <dgm:presLayoutVars>
          <dgm:bulletEnabled val="1"/>
        </dgm:presLayoutVars>
      </dgm:prSet>
      <dgm:spPr/>
    </dgm:pt>
    <dgm:pt modelId="{9854C3C4-C0D4-42D4-9412-2E4C73FBA0ED}" type="pres">
      <dgm:prSet presAssocID="{B7D0FAE7-1123-48F3-BC60-4AA89193DFBC}" presName="sp" presStyleCnt="0"/>
      <dgm:spPr/>
    </dgm:pt>
    <dgm:pt modelId="{ECEE6F87-7C77-4D41-97F6-FD3BF7D1DDC7}" type="pres">
      <dgm:prSet presAssocID="{D4240F8D-C421-4E24-B22B-DDFEFF4F0DB0}" presName="composite" presStyleCnt="0"/>
      <dgm:spPr/>
    </dgm:pt>
    <dgm:pt modelId="{389F5AD7-89E9-4304-8F1E-C06668C52914}" type="pres">
      <dgm:prSet presAssocID="{D4240F8D-C421-4E24-B22B-DDFEFF4F0DB0}" presName="parentText" presStyleLbl="alignNode1" presStyleIdx="1" presStyleCnt="2">
        <dgm:presLayoutVars>
          <dgm:chMax val="1"/>
          <dgm:bulletEnabled val="1"/>
        </dgm:presLayoutVars>
      </dgm:prSet>
      <dgm:spPr/>
    </dgm:pt>
    <dgm:pt modelId="{F8813B2B-DAA9-4CB2-BA5B-F5383DD289E3}" type="pres">
      <dgm:prSet presAssocID="{D4240F8D-C421-4E24-B22B-DDFEFF4F0DB0}" presName="descendantText" presStyleLbl="alignAcc1" presStyleIdx="1" presStyleCnt="2">
        <dgm:presLayoutVars>
          <dgm:bulletEnabled val="1"/>
        </dgm:presLayoutVars>
      </dgm:prSet>
      <dgm:spPr/>
    </dgm:pt>
  </dgm:ptLst>
  <dgm:cxnLst>
    <dgm:cxn modelId="{06F27A18-3D82-40CD-B385-9C915BF8CBDA}" type="presOf" srcId="{AA977D6C-3E7E-4280-97EC-3538523B7B3B}" destId="{DF526955-589F-4380-88FF-068B51FCBA9C}" srcOrd="0" destOrd="0" presId="urn:microsoft.com/office/officeart/2005/8/layout/chevron2"/>
    <dgm:cxn modelId="{C91A1C5C-C25B-45B1-8890-7D4513C5C394}" srcId="{D4240F8D-C421-4E24-B22B-DDFEFF4F0DB0}" destId="{37C28723-4C61-4ACF-8D6F-17C304B165F0}" srcOrd="0" destOrd="0" parTransId="{1D3818AC-7A2E-44E0-BADA-2D6A6D5D031F}" sibTransId="{ECE412E4-E999-45F8-8DF2-3AF23ADBF7DD}"/>
    <dgm:cxn modelId="{45A74866-86F2-4636-968B-9E5318645CE4}" srcId="{85579F29-D3E3-44B5-8D9B-81DA233716F6}" destId="{937A5B37-9689-4BA8-BEE8-A4895D029DAB}" srcOrd="0" destOrd="0" parTransId="{AAE9151E-7E04-4F88-8853-B874885CBFF4}" sibTransId="{3AA53479-B1CD-4DC2-9FF5-B109250283FF}"/>
    <dgm:cxn modelId="{730E8992-23A4-4717-BEA1-06DD6EADDCC6}" type="presOf" srcId="{85579F29-D3E3-44B5-8D9B-81DA233716F6}" destId="{77D6E2A2-7039-4630-9EC4-6CFD60D0820B}" srcOrd="0" destOrd="0" presId="urn:microsoft.com/office/officeart/2005/8/layout/chevron2"/>
    <dgm:cxn modelId="{DFABE8B5-3DC7-436A-914E-ECB0840EB8B8}" type="presOf" srcId="{937A5B37-9689-4BA8-BEE8-A4895D029DAB}" destId="{898CD4F2-EBD8-4A1B-A96D-5A07CB127C05}" srcOrd="0" destOrd="0" presId="urn:microsoft.com/office/officeart/2005/8/layout/chevron2"/>
    <dgm:cxn modelId="{D7F7D6CF-5FF7-4147-9342-D1553528C595}" srcId="{AA977D6C-3E7E-4280-97EC-3538523B7B3B}" destId="{85579F29-D3E3-44B5-8D9B-81DA233716F6}" srcOrd="0" destOrd="0" parTransId="{DF5F36FE-D8AC-4177-8B42-EF41FA628778}" sibTransId="{B7D0FAE7-1123-48F3-BC60-4AA89193DFBC}"/>
    <dgm:cxn modelId="{2823F2E3-374E-4D19-9F2A-D3282570B9A7}" srcId="{AA977D6C-3E7E-4280-97EC-3538523B7B3B}" destId="{D4240F8D-C421-4E24-B22B-DDFEFF4F0DB0}" srcOrd="1" destOrd="0" parTransId="{F48B9AA4-1027-4D0C-8AB2-0A2B68A5E8FD}" sibTransId="{044E7E86-BB3B-4E28-B2D6-70C02D958B6E}"/>
    <dgm:cxn modelId="{E7470BE9-A13E-4CB5-A4F8-265BF01C34DE}" type="presOf" srcId="{37C28723-4C61-4ACF-8D6F-17C304B165F0}" destId="{F8813B2B-DAA9-4CB2-BA5B-F5383DD289E3}" srcOrd="0" destOrd="0" presId="urn:microsoft.com/office/officeart/2005/8/layout/chevron2"/>
    <dgm:cxn modelId="{4BC7B3F5-A190-44B9-A3F7-48D7D8DEE967}" type="presOf" srcId="{D4240F8D-C421-4E24-B22B-DDFEFF4F0DB0}" destId="{389F5AD7-89E9-4304-8F1E-C06668C52914}" srcOrd="0" destOrd="0" presId="urn:microsoft.com/office/officeart/2005/8/layout/chevron2"/>
    <dgm:cxn modelId="{E928475D-8D1D-4D7F-9110-012D02844DE2}" type="presParOf" srcId="{DF526955-589F-4380-88FF-068B51FCBA9C}" destId="{D600CC24-9E44-4A06-8705-EA3CBF2093E0}" srcOrd="0" destOrd="0" presId="urn:microsoft.com/office/officeart/2005/8/layout/chevron2"/>
    <dgm:cxn modelId="{B6EE7C7F-5911-4E2A-9B4A-C44FA9842F73}" type="presParOf" srcId="{D600CC24-9E44-4A06-8705-EA3CBF2093E0}" destId="{77D6E2A2-7039-4630-9EC4-6CFD60D0820B}" srcOrd="0" destOrd="0" presId="urn:microsoft.com/office/officeart/2005/8/layout/chevron2"/>
    <dgm:cxn modelId="{E247AE39-E663-468C-A216-5C7130B5DD97}" type="presParOf" srcId="{D600CC24-9E44-4A06-8705-EA3CBF2093E0}" destId="{898CD4F2-EBD8-4A1B-A96D-5A07CB127C05}" srcOrd="1" destOrd="0" presId="urn:microsoft.com/office/officeart/2005/8/layout/chevron2"/>
    <dgm:cxn modelId="{EC55D009-FFF4-4117-9E39-4C771C288853}" type="presParOf" srcId="{DF526955-589F-4380-88FF-068B51FCBA9C}" destId="{9854C3C4-C0D4-42D4-9412-2E4C73FBA0ED}" srcOrd="1" destOrd="0" presId="urn:microsoft.com/office/officeart/2005/8/layout/chevron2"/>
    <dgm:cxn modelId="{61C70431-CF1A-489C-93B7-A19AE192B9A9}" type="presParOf" srcId="{DF526955-589F-4380-88FF-068B51FCBA9C}" destId="{ECEE6F87-7C77-4D41-97F6-FD3BF7D1DDC7}" srcOrd="2" destOrd="0" presId="urn:microsoft.com/office/officeart/2005/8/layout/chevron2"/>
    <dgm:cxn modelId="{D333F2B3-2CD1-487B-9D27-59F919FA6D0E}" type="presParOf" srcId="{ECEE6F87-7C77-4D41-97F6-FD3BF7D1DDC7}" destId="{389F5AD7-89E9-4304-8F1E-C06668C52914}" srcOrd="0" destOrd="0" presId="urn:microsoft.com/office/officeart/2005/8/layout/chevron2"/>
    <dgm:cxn modelId="{8501EBAA-F654-4FF7-B930-9FB276EB7D74}" type="presParOf" srcId="{ECEE6F87-7C77-4D41-97F6-FD3BF7D1DDC7}" destId="{F8813B2B-DAA9-4CB2-BA5B-F5383DD289E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F80E49-8151-4B60-A843-801C528B323B}" type="doc">
      <dgm:prSet loTypeId="urn:microsoft.com/office/officeart/2005/8/layout/bProcess4" loCatId="process" qsTypeId="urn:microsoft.com/office/officeart/2005/8/quickstyle/simple1" qsCatId="simple" csTypeId="urn:microsoft.com/office/officeart/2005/8/colors/accent1_2" csCatId="accent1"/>
      <dgm:spPr/>
      <dgm:t>
        <a:bodyPr/>
        <a:lstStyle/>
        <a:p>
          <a:endParaRPr lang="en-US"/>
        </a:p>
      </dgm:t>
    </dgm:pt>
    <dgm:pt modelId="{EE911EC3-B62B-4F24-9651-9A80FBCBFF68}">
      <dgm:prSet/>
      <dgm:spPr/>
      <dgm:t>
        <a:bodyPr/>
        <a:lstStyle/>
        <a:p>
          <a:r>
            <a:rPr lang="en-US"/>
            <a:t>Initialize compressedString = "".</a:t>
          </a:r>
        </a:p>
      </dgm:t>
    </dgm:pt>
    <dgm:pt modelId="{31895B2F-A716-49BA-BB2F-E5B6EC1845B0}" type="parTrans" cxnId="{45716FD2-1B9A-4731-BC0E-99BC15C0B514}">
      <dgm:prSet/>
      <dgm:spPr/>
      <dgm:t>
        <a:bodyPr/>
        <a:lstStyle/>
        <a:p>
          <a:endParaRPr lang="en-US"/>
        </a:p>
      </dgm:t>
    </dgm:pt>
    <dgm:pt modelId="{E9BD6AF8-6D1D-4B46-B6F8-BB23A5EF9FF7}" type="sibTrans" cxnId="{45716FD2-1B9A-4731-BC0E-99BC15C0B514}">
      <dgm:prSet/>
      <dgm:spPr/>
      <dgm:t>
        <a:bodyPr/>
        <a:lstStyle/>
        <a:p>
          <a:endParaRPr lang="en-US"/>
        </a:p>
      </dgm:t>
    </dgm:pt>
    <dgm:pt modelId="{7F7BFE9C-53C0-40F8-AD9D-43B59692925F}">
      <dgm:prSet/>
      <dgm:spPr/>
      <dgm:t>
        <a:bodyPr/>
        <a:lstStyle/>
        <a:p>
          <a:r>
            <a:rPr lang="en-US"/>
            <a:t>Start with the first character "A":</a:t>
          </a:r>
        </a:p>
      </dgm:t>
    </dgm:pt>
    <dgm:pt modelId="{606F9D2A-9C63-4857-9141-7C56C906ED20}" type="parTrans" cxnId="{40BB86BF-7B74-44A4-9301-ED6E8060D82A}">
      <dgm:prSet/>
      <dgm:spPr/>
      <dgm:t>
        <a:bodyPr/>
        <a:lstStyle/>
        <a:p>
          <a:endParaRPr lang="en-US"/>
        </a:p>
      </dgm:t>
    </dgm:pt>
    <dgm:pt modelId="{07412660-F3A4-44CE-A488-FD6685899058}" type="sibTrans" cxnId="{40BB86BF-7B74-44A4-9301-ED6E8060D82A}">
      <dgm:prSet/>
      <dgm:spPr/>
      <dgm:t>
        <a:bodyPr/>
        <a:lstStyle/>
        <a:p>
          <a:endParaRPr lang="en-US"/>
        </a:p>
      </dgm:t>
    </dgm:pt>
    <dgm:pt modelId="{8E36A22F-6389-4434-9A32-ED977257ABF8}">
      <dgm:prSet/>
      <dgm:spPr/>
      <dgm:t>
        <a:bodyPr/>
        <a:lstStyle/>
        <a:p>
          <a:r>
            <a:rPr lang="en-US"/>
            <a:t>Count consecutive occurrences: "A" (count = 3).</a:t>
          </a:r>
        </a:p>
      </dgm:t>
    </dgm:pt>
    <dgm:pt modelId="{B0ED8B67-97AC-4A93-926F-D20E78F78F8E}" type="parTrans" cxnId="{5A6DEED5-9132-4529-B82D-86EB7E9A6237}">
      <dgm:prSet/>
      <dgm:spPr/>
      <dgm:t>
        <a:bodyPr/>
        <a:lstStyle/>
        <a:p>
          <a:endParaRPr lang="en-US"/>
        </a:p>
      </dgm:t>
    </dgm:pt>
    <dgm:pt modelId="{D161329A-98BA-4109-8290-2F19192406BF}" type="sibTrans" cxnId="{5A6DEED5-9132-4529-B82D-86EB7E9A6237}">
      <dgm:prSet/>
      <dgm:spPr/>
      <dgm:t>
        <a:bodyPr/>
        <a:lstStyle/>
        <a:p>
          <a:endParaRPr lang="en-US"/>
        </a:p>
      </dgm:t>
    </dgm:pt>
    <dgm:pt modelId="{28BDEF0B-3E13-4656-96CB-9C48661C2A00}">
      <dgm:prSet/>
      <dgm:spPr/>
      <dgm:t>
        <a:bodyPr/>
        <a:lstStyle/>
        <a:p>
          <a:r>
            <a:rPr lang="en-US"/>
            <a:t>Append "3A" to compressedString.</a:t>
          </a:r>
        </a:p>
      </dgm:t>
    </dgm:pt>
    <dgm:pt modelId="{42153B24-9BEC-4F8A-A58A-D0F669ACFA3D}" type="parTrans" cxnId="{1C7C5EDB-611A-484B-B488-25906DBB8703}">
      <dgm:prSet/>
      <dgm:spPr/>
      <dgm:t>
        <a:bodyPr/>
        <a:lstStyle/>
        <a:p>
          <a:endParaRPr lang="en-US"/>
        </a:p>
      </dgm:t>
    </dgm:pt>
    <dgm:pt modelId="{6D54F808-E621-44B4-A999-94C96E7E3BBE}" type="sibTrans" cxnId="{1C7C5EDB-611A-484B-B488-25906DBB8703}">
      <dgm:prSet/>
      <dgm:spPr/>
      <dgm:t>
        <a:bodyPr/>
        <a:lstStyle/>
        <a:p>
          <a:endParaRPr lang="en-US"/>
        </a:p>
      </dgm:t>
    </dgm:pt>
    <dgm:pt modelId="{FBE386BF-F5B2-4368-9742-054DE547B86D}">
      <dgm:prSet/>
      <dgm:spPr/>
      <dgm:t>
        <a:bodyPr/>
        <a:lstStyle/>
        <a:p>
          <a:r>
            <a:rPr lang="en-US"/>
            <a:t>Move to the next character "B":</a:t>
          </a:r>
        </a:p>
      </dgm:t>
    </dgm:pt>
    <dgm:pt modelId="{12D7A7D3-21A4-41D5-A789-D67E8B52D3A8}" type="parTrans" cxnId="{6210F37F-1804-44F4-84F2-81218364A82F}">
      <dgm:prSet/>
      <dgm:spPr/>
      <dgm:t>
        <a:bodyPr/>
        <a:lstStyle/>
        <a:p>
          <a:endParaRPr lang="en-US"/>
        </a:p>
      </dgm:t>
    </dgm:pt>
    <dgm:pt modelId="{8309211E-AFA9-487A-B61C-D5DAB1DC1C0D}" type="sibTrans" cxnId="{6210F37F-1804-44F4-84F2-81218364A82F}">
      <dgm:prSet/>
      <dgm:spPr/>
      <dgm:t>
        <a:bodyPr/>
        <a:lstStyle/>
        <a:p>
          <a:endParaRPr lang="en-US"/>
        </a:p>
      </dgm:t>
    </dgm:pt>
    <dgm:pt modelId="{042CD64D-0414-4E82-8E45-095D7725BB6A}">
      <dgm:prSet/>
      <dgm:spPr/>
      <dgm:t>
        <a:bodyPr/>
        <a:lstStyle/>
        <a:p>
          <a:r>
            <a:rPr lang="en-US"/>
            <a:t>Count consecutive occurrences: "B" (count = 2).</a:t>
          </a:r>
        </a:p>
      </dgm:t>
    </dgm:pt>
    <dgm:pt modelId="{65B9653C-9D7C-4C68-8178-61D8C0765BC6}" type="parTrans" cxnId="{B5814CA8-B65E-4B03-8850-2A12FF0EF757}">
      <dgm:prSet/>
      <dgm:spPr/>
      <dgm:t>
        <a:bodyPr/>
        <a:lstStyle/>
        <a:p>
          <a:endParaRPr lang="en-US"/>
        </a:p>
      </dgm:t>
    </dgm:pt>
    <dgm:pt modelId="{FDAB8C38-121A-49DE-8A06-E012E82A9DBD}" type="sibTrans" cxnId="{B5814CA8-B65E-4B03-8850-2A12FF0EF757}">
      <dgm:prSet/>
      <dgm:spPr/>
      <dgm:t>
        <a:bodyPr/>
        <a:lstStyle/>
        <a:p>
          <a:endParaRPr lang="en-US"/>
        </a:p>
      </dgm:t>
    </dgm:pt>
    <dgm:pt modelId="{876AD5FD-8817-495F-87AB-E3CC1F4BE054}">
      <dgm:prSet/>
      <dgm:spPr/>
      <dgm:t>
        <a:bodyPr/>
        <a:lstStyle/>
        <a:p>
          <a:r>
            <a:rPr lang="en-US"/>
            <a:t>Append "2B" to compressedString.</a:t>
          </a:r>
        </a:p>
      </dgm:t>
    </dgm:pt>
    <dgm:pt modelId="{FBA98541-2096-487E-8580-FCA2E9B39817}" type="parTrans" cxnId="{52E8B76D-3D83-435E-B9A1-55BB38D7129E}">
      <dgm:prSet/>
      <dgm:spPr/>
      <dgm:t>
        <a:bodyPr/>
        <a:lstStyle/>
        <a:p>
          <a:endParaRPr lang="en-US"/>
        </a:p>
      </dgm:t>
    </dgm:pt>
    <dgm:pt modelId="{7C2E1369-70A6-4634-84AC-2C2D98600A9A}" type="sibTrans" cxnId="{52E8B76D-3D83-435E-B9A1-55BB38D7129E}">
      <dgm:prSet/>
      <dgm:spPr/>
      <dgm:t>
        <a:bodyPr/>
        <a:lstStyle/>
        <a:p>
          <a:endParaRPr lang="en-US"/>
        </a:p>
      </dgm:t>
    </dgm:pt>
    <dgm:pt modelId="{6602147D-0000-4026-90A8-6487F2990A7F}">
      <dgm:prSet/>
      <dgm:spPr/>
      <dgm:t>
        <a:bodyPr/>
        <a:lstStyle/>
        <a:p>
          <a:r>
            <a:rPr lang="en-US"/>
            <a:t>Move to the next character "C":</a:t>
          </a:r>
        </a:p>
      </dgm:t>
    </dgm:pt>
    <dgm:pt modelId="{1E4FBECE-1C77-4813-A36D-DC385AA4CDF2}" type="parTrans" cxnId="{8C110078-F5CB-422A-86B0-FCBB8BD752AE}">
      <dgm:prSet/>
      <dgm:spPr/>
      <dgm:t>
        <a:bodyPr/>
        <a:lstStyle/>
        <a:p>
          <a:endParaRPr lang="en-US"/>
        </a:p>
      </dgm:t>
    </dgm:pt>
    <dgm:pt modelId="{CEF3087B-6730-408C-99AC-D903EB35945E}" type="sibTrans" cxnId="{8C110078-F5CB-422A-86B0-FCBB8BD752AE}">
      <dgm:prSet/>
      <dgm:spPr/>
      <dgm:t>
        <a:bodyPr/>
        <a:lstStyle/>
        <a:p>
          <a:endParaRPr lang="en-US"/>
        </a:p>
      </dgm:t>
    </dgm:pt>
    <dgm:pt modelId="{6D4976BD-1A56-4916-970C-6A2DAA60B58B}">
      <dgm:prSet/>
      <dgm:spPr/>
      <dgm:t>
        <a:bodyPr/>
        <a:lstStyle/>
        <a:p>
          <a:r>
            <a:rPr lang="en-US"/>
            <a:t>Count consecutive occurrences: "C" (count = 4).</a:t>
          </a:r>
        </a:p>
      </dgm:t>
    </dgm:pt>
    <dgm:pt modelId="{3465F35F-5554-47D8-A8E3-9E60665E8DD3}" type="parTrans" cxnId="{9B6A9E7A-C892-4D03-BAFD-EBFCAD1BF18C}">
      <dgm:prSet/>
      <dgm:spPr/>
      <dgm:t>
        <a:bodyPr/>
        <a:lstStyle/>
        <a:p>
          <a:endParaRPr lang="en-US"/>
        </a:p>
      </dgm:t>
    </dgm:pt>
    <dgm:pt modelId="{3130B5B6-AC76-4814-8821-3B1B4B841ECA}" type="sibTrans" cxnId="{9B6A9E7A-C892-4D03-BAFD-EBFCAD1BF18C}">
      <dgm:prSet/>
      <dgm:spPr/>
      <dgm:t>
        <a:bodyPr/>
        <a:lstStyle/>
        <a:p>
          <a:endParaRPr lang="en-US"/>
        </a:p>
      </dgm:t>
    </dgm:pt>
    <dgm:pt modelId="{44795E8C-EC7C-4544-B444-3921A9F1EAC3}">
      <dgm:prSet/>
      <dgm:spPr/>
      <dgm:t>
        <a:bodyPr/>
        <a:lstStyle/>
        <a:p>
          <a:r>
            <a:rPr lang="en-US"/>
            <a:t>Append "4C" to compressedString.</a:t>
          </a:r>
        </a:p>
      </dgm:t>
    </dgm:pt>
    <dgm:pt modelId="{7D6F747F-406B-4B60-B4EB-2ADCB8FD73A1}" type="parTrans" cxnId="{52550D79-6040-4580-9868-FC0727314F92}">
      <dgm:prSet/>
      <dgm:spPr/>
      <dgm:t>
        <a:bodyPr/>
        <a:lstStyle/>
        <a:p>
          <a:endParaRPr lang="en-US"/>
        </a:p>
      </dgm:t>
    </dgm:pt>
    <dgm:pt modelId="{727BB4B2-D2F1-4860-990E-DC6F9DFFB9B8}" type="sibTrans" cxnId="{52550D79-6040-4580-9868-FC0727314F92}">
      <dgm:prSet/>
      <dgm:spPr/>
      <dgm:t>
        <a:bodyPr/>
        <a:lstStyle/>
        <a:p>
          <a:endParaRPr lang="en-US"/>
        </a:p>
      </dgm:t>
    </dgm:pt>
    <dgm:pt modelId="{F3B4C881-0DBF-450A-B704-A593043D7CDB}">
      <dgm:prSet/>
      <dgm:spPr/>
      <dgm:t>
        <a:bodyPr/>
        <a:lstStyle/>
        <a:p>
          <a:r>
            <a:rPr lang="en-US"/>
            <a:t>Move to the next character "D":</a:t>
          </a:r>
        </a:p>
      </dgm:t>
    </dgm:pt>
    <dgm:pt modelId="{006ECC25-7A03-4404-9124-2F282F39FA8B}" type="parTrans" cxnId="{AF7540CE-B193-4071-A917-6DE17D0E6F8C}">
      <dgm:prSet/>
      <dgm:spPr/>
      <dgm:t>
        <a:bodyPr/>
        <a:lstStyle/>
        <a:p>
          <a:endParaRPr lang="en-US"/>
        </a:p>
      </dgm:t>
    </dgm:pt>
    <dgm:pt modelId="{4CFFDE99-27F5-4525-9845-3F54443E7B7E}" type="sibTrans" cxnId="{AF7540CE-B193-4071-A917-6DE17D0E6F8C}">
      <dgm:prSet/>
      <dgm:spPr/>
      <dgm:t>
        <a:bodyPr/>
        <a:lstStyle/>
        <a:p>
          <a:endParaRPr lang="en-US"/>
        </a:p>
      </dgm:t>
    </dgm:pt>
    <dgm:pt modelId="{679B76FA-30D0-4920-B8A0-6AD95B29A081}">
      <dgm:prSet/>
      <dgm:spPr/>
      <dgm:t>
        <a:bodyPr/>
        <a:lstStyle/>
        <a:p>
          <a:r>
            <a:rPr lang="en-US"/>
            <a:t>Count consecutive occurrences: "D" (count = 2).</a:t>
          </a:r>
        </a:p>
      </dgm:t>
    </dgm:pt>
    <dgm:pt modelId="{5E5BC95C-A114-450E-80E3-15287C9B6685}" type="parTrans" cxnId="{0C2A1206-3F22-4096-A6D3-EBA5FF572DF5}">
      <dgm:prSet/>
      <dgm:spPr/>
      <dgm:t>
        <a:bodyPr/>
        <a:lstStyle/>
        <a:p>
          <a:endParaRPr lang="en-US"/>
        </a:p>
      </dgm:t>
    </dgm:pt>
    <dgm:pt modelId="{5021E6FB-CBB2-4258-BC18-7D7B13C7C884}" type="sibTrans" cxnId="{0C2A1206-3F22-4096-A6D3-EBA5FF572DF5}">
      <dgm:prSet/>
      <dgm:spPr/>
      <dgm:t>
        <a:bodyPr/>
        <a:lstStyle/>
        <a:p>
          <a:endParaRPr lang="en-US"/>
        </a:p>
      </dgm:t>
    </dgm:pt>
    <dgm:pt modelId="{90EF60FD-36AF-49E0-9823-5B663BB761DF}">
      <dgm:prSet/>
      <dgm:spPr/>
      <dgm:t>
        <a:bodyPr/>
        <a:lstStyle/>
        <a:p>
          <a:r>
            <a:rPr lang="en-US"/>
            <a:t>Append "2D" to compressedString.</a:t>
          </a:r>
        </a:p>
      </dgm:t>
    </dgm:pt>
    <dgm:pt modelId="{905145DA-7D1F-4933-A699-5C3EDA1873CC}" type="parTrans" cxnId="{48A17913-8899-43B2-B531-63FAA67153DB}">
      <dgm:prSet/>
      <dgm:spPr/>
      <dgm:t>
        <a:bodyPr/>
        <a:lstStyle/>
        <a:p>
          <a:endParaRPr lang="en-US"/>
        </a:p>
      </dgm:t>
    </dgm:pt>
    <dgm:pt modelId="{9D48920A-1926-4949-A253-D26FF290F709}" type="sibTrans" cxnId="{48A17913-8899-43B2-B531-63FAA67153DB}">
      <dgm:prSet/>
      <dgm:spPr/>
      <dgm:t>
        <a:bodyPr/>
        <a:lstStyle/>
        <a:p>
          <a:endParaRPr lang="en-US"/>
        </a:p>
      </dgm:t>
    </dgm:pt>
    <dgm:pt modelId="{03B44D41-C117-4CC3-B575-6446C08E1C2A}">
      <dgm:prSet/>
      <dgm:spPr/>
      <dgm:t>
        <a:bodyPr/>
        <a:lstStyle/>
        <a:p>
          <a:r>
            <a:rPr lang="en-US"/>
            <a:t>Move to the next character "E":</a:t>
          </a:r>
        </a:p>
      </dgm:t>
    </dgm:pt>
    <dgm:pt modelId="{A9831D7E-C1CC-4948-B153-AF0BC38DC466}" type="parTrans" cxnId="{0405F743-B42E-4B8E-9C40-B99CC990206D}">
      <dgm:prSet/>
      <dgm:spPr/>
      <dgm:t>
        <a:bodyPr/>
        <a:lstStyle/>
        <a:p>
          <a:endParaRPr lang="en-US"/>
        </a:p>
      </dgm:t>
    </dgm:pt>
    <dgm:pt modelId="{FA6FF39A-92A5-4E35-8989-4291276BFB3F}" type="sibTrans" cxnId="{0405F743-B42E-4B8E-9C40-B99CC990206D}">
      <dgm:prSet/>
      <dgm:spPr/>
      <dgm:t>
        <a:bodyPr/>
        <a:lstStyle/>
        <a:p>
          <a:endParaRPr lang="en-US"/>
        </a:p>
      </dgm:t>
    </dgm:pt>
    <dgm:pt modelId="{EC3D5E01-04E3-4D78-9B03-4FD866811C91}">
      <dgm:prSet/>
      <dgm:spPr/>
      <dgm:t>
        <a:bodyPr/>
        <a:lstStyle/>
        <a:p>
          <a:r>
            <a:rPr lang="en-US"/>
            <a:t>Count consecutive occurrences: "E" (count = 2).</a:t>
          </a:r>
        </a:p>
      </dgm:t>
    </dgm:pt>
    <dgm:pt modelId="{24651B15-0291-478C-9774-98C1048DBCDB}" type="parTrans" cxnId="{27387D5F-41F0-47D9-86FE-967CE817EFC2}">
      <dgm:prSet/>
      <dgm:spPr/>
      <dgm:t>
        <a:bodyPr/>
        <a:lstStyle/>
        <a:p>
          <a:endParaRPr lang="en-US"/>
        </a:p>
      </dgm:t>
    </dgm:pt>
    <dgm:pt modelId="{7E366A15-A02B-46FC-A88A-EE96C3F51D49}" type="sibTrans" cxnId="{27387D5F-41F0-47D9-86FE-967CE817EFC2}">
      <dgm:prSet/>
      <dgm:spPr/>
      <dgm:t>
        <a:bodyPr/>
        <a:lstStyle/>
        <a:p>
          <a:endParaRPr lang="en-US"/>
        </a:p>
      </dgm:t>
    </dgm:pt>
    <dgm:pt modelId="{A9776639-27B7-4AB1-A835-1DC6E6F30875}">
      <dgm:prSet/>
      <dgm:spPr/>
      <dgm:t>
        <a:bodyPr/>
        <a:lstStyle/>
        <a:p>
          <a:r>
            <a:rPr lang="en-US"/>
            <a:t>Append "2E" to compressedString.</a:t>
          </a:r>
        </a:p>
      </dgm:t>
    </dgm:pt>
    <dgm:pt modelId="{71B7C205-7376-4B73-9481-B7C157FB620F}" type="parTrans" cxnId="{28460211-C68D-49D2-9AA2-86CFBB57EE4A}">
      <dgm:prSet/>
      <dgm:spPr/>
      <dgm:t>
        <a:bodyPr/>
        <a:lstStyle/>
        <a:p>
          <a:endParaRPr lang="en-US"/>
        </a:p>
      </dgm:t>
    </dgm:pt>
    <dgm:pt modelId="{36FBCCAD-34C2-45D3-B8D5-D6BABD786A31}" type="sibTrans" cxnId="{28460211-C68D-49D2-9AA2-86CFBB57EE4A}">
      <dgm:prSet/>
      <dgm:spPr/>
      <dgm:t>
        <a:bodyPr/>
        <a:lstStyle/>
        <a:p>
          <a:endParaRPr lang="en-US"/>
        </a:p>
      </dgm:t>
    </dgm:pt>
    <dgm:pt modelId="{D93858EB-32C1-442B-8810-10C261D112DF}">
      <dgm:prSet/>
      <dgm:spPr/>
      <dgm:t>
        <a:bodyPr/>
        <a:lstStyle/>
        <a:p>
          <a:r>
            <a:rPr lang="en-US"/>
            <a:t>Move to the next character "F":</a:t>
          </a:r>
        </a:p>
      </dgm:t>
    </dgm:pt>
    <dgm:pt modelId="{040A4B7A-41EF-4D6A-9502-989149C9BDA1}" type="parTrans" cxnId="{E2D16C86-7116-4AA4-8BBD-774309F7C466}">
      <dgm:prSet/>
      <dgm:spPr/>
      <dgm:t>
        <a:bodyPr/>
        <a:lstStyle/>
        <a:p>
          <a:endParaRPr lang="en-US"/>
        </a:p>
      </dgm:t>
    </dgm:pt>
    <dgm:pt modelId="{76B57201-DB31-4182-9A26-4F0FE94C42FA}" type="sibTrans" cxnId="{E2D16C86-7116-4AA4-8BBD-774309F7C466}">
      <dgm:prSet/>
      <dgm:spPr/>
      <dgm:t>
        <a:bodyPr/>
        <a:lstStyle/>
        <a:p>
          <a:endParaRPr lang="en-US"/>
        </a:p>
      </dgm:t>
    </dgm:pt>
    <dgm:pt modelId="{ECBADA57-EDCA-4823-B0C3-A909C96726CB}">
      <dgm:prSet/>
      <dgm:spPr/>
      <dgm:t>
        <a:bodyPr/>
        <a:lstStyle/>
        <a:p>
          <a:r>
            <a:rPr lang="en-US"/>
            <a:t>Count consecutive occurrences: "F" (count = 1).</a:t>
          </a:r>
        </a:p>
      </dgm:t>
    </dgm:pt>
    <dgm:pt modelId="{84B1ED90-AD1F-4AC5-BA3B-E2165D79C595}" type="parTrans" cxnId="{5B19CB22-CC61-4CE7-AD45-742386A26B17}">
      <dgm:prSet/>
      <dgm:spPr/>
      <dgm:t>
        <a:bodyPr/>
        <a:lstStyle/>
        <a:p>
          <a:endParaRPr lang="en-US"/>
        </a:p>
      </dgm:t>
    </dgm:pt>
    <dgm:pt modelId="{ADF02441-A3AD-4F06-A535-7EC2F07FFF87}" type="sibTrans" cxnId="{5B19CB22-CC61-4CE7-AD45-742386A26B17}">
      <dgm:prSet/>
      <dgm:spPr/>
      <dgm:t>
        <a:bodyPr/>
        <a:lstStyle/>
        <a:p>
          <a:endParaRPr lang="en-US"/>
        </a:p>
      </dgm:t>
    </dgm:pt>
    <dgm:pt modelId="{BAE6E5F1-F5A8-4930-8935-DED761F4DADB}">
      <dgm:prSet/>
      <dgm:spPr/>
      <dgm:t>
        <a:bodyPr/>
        <a:lstStyle/>
        <a:p>
          <a:r>
            <a:rPr lang="en-US"/>
            <a:t>Append "1F" to compressedString.</a:t>
          </a:r>
        </a:p>
      </dgm:t>
    </dgm:pt>
    <dgm:pt modelId="{5120BB09-4A3E-40E8-8EF2-63D5559762A6}" type="parTrans" cxnId="{0C983018-CAAC-47CC-BB46-4AACB68BA107}">
      <dgm:prSet/>
      <dgm:spPr/>
      <dgm:t>
        <a:bodyPr/>
        <a:lstStyle/>
        <a:p>
          <a:endParaRPr lang="en-US"/>
        </a:p>
      </dgm:t>
    </dgm:pt>
    <dgm:pt modelId="{0209A2D5-6223-40E6-A7F9-81BD91A38CEC}" type="sibTrans" cxnId="{0C983018-CAAC-47CC-BB46-4AACB68BA107}">
      <dgm:prSet/>
      <dgm:spPr/>
      <dgm:t>
        <a:bodyPr/>
        <a:lstStyle/>
        <a:p>
          <a:endParaRPr lang="en-US"/>
        </a:p>
      </dgm:t>
    </dgm:pt>
    <dgm:pt modelId="{D37259C2-B546-495C-A9C4-B96DA23E4D83}">
      <dgm:prSet/>
      <dgm:spPr/>
      <dgm:t>
        <a:bodyPr/>
        <a:lstStyle/>
        <a:p>
          <a:r>
            <a:rPr lang="en-US"/>
            <a:t>Final compressedString: "3A2B4C2D2E1F".</a:t>
          </a:r>
        </a:p>
      </dgm:t>
    </dgm:pt>
    <dgm:pt modelId="{5049D0F1-A54C-4F10-8518-74581D636AF8}" type="parTrans" cxnId="{DBF3ABA0-3763-4FF4-9962-AE66830829CB}">
      <dgm:prSet/>
      <dgm:spPr/>
      <dgm:t>
        <a:bodyPr/>
        <a:lstStyle/>
        <a:p>
          <a:endParaRPr lang="en-US"/>
        </a:p>
      </dgm:t>
    </dgm:pt>
    <dgm:pt modelId="{954A453A-FD29-4FF7-A866-8B3A82A5127B}" type="sibTrans" cxnId="{DBF3ABA0-3763-4FF4-9962-AE66830829CB}">
      <dgm:prSet/>
      <dgm:spPr/>
      <dgm:t>
        <a:bodyPr/>
        <a:lstStyle/>
        <a:p>
          <a:endParaRPr lang="en-US"/>
        </a:p>
      </dgm:t>
    </dgm:pt>
    <dgm:pt modelId="{A412B8B4-768A-4EEA-96DC-3B9FBEAA13D6}" type="pres">
      <dgm:prSet presAssocID="{78F80E49-8151-4B60-A843-801C528B323B}" presName="Name0" presStyleCnt="0">
        <dgm:presLayoutVars>
          <dgm:dir/>
          <dgm:resizeHandles/>
        </dgm:presLayoutVars>
      </dgm:prSet>
      <dgm:spPr/>
    </dgm:pt>
    <dgm:pt modelId="{2EAE65BE-F0CA-4316-945C-94283BC0B2DC}" type="pres">
      <dgm:prSet presAssocID="{EE911EC3-B62B-4F24-9651-9A80FBCBFF68}" presName="compNode" presStyleCnt="0"/>
      <dgm:spPr/>
    </dgm:pt>
    <dgm:pt modelId="{8C73C853-E75F-4B1B-B456-0673DF0F7EFD}" type="pres">
      <dgm:prSet presAssocID="{EE911EC3-B62B-4F24-9651-9A80FBCBFF68}" presName="dummyConnPt" presStyleCnt="0"/>
      <dgm:spPr/>
    </dgm:pt>
    <dgm:pt modelId="{3C5A1776-9F5A-436A-93DB-04846A95D718}" type="pres">
      <dgm:prSet presAssocID="{EE911EC3-B62B-4F24-9651-9A80FBCBFF68}" presName="node" presStyleLbl="node1" presStyleIdx="0" presStyleCnt="20">
        <dgm:presLayoutVars>
          <dgm:bulletEnabled val="1"/>
        </dgm:presLayoutVars>
      </dgm:prSet>
      <dgm:spPr/>
    </dgm:pt>
    <dgm:pt modelId="{E366EA62-B834-40D6-9E24-FFE484BF3250}" type="pres">
      <dgm:prSet presAssocID="{E9BD6AF8-6D1D-4B46-B6F8-BB23A5EF9FF7}" presName="sibTrans" presStyleLbl="bgSibTrans2D1" presStyleIdx="0" presStyleCnt="19"/>
      <dgm:spPr/>
    </dgm:pt>
    <dgm:pt modelId="{31B68147-7259-47F7-8F00-6E41A8731A39}" type="pres">
      <dgm:prSet presAssocID="{7F7BFE9C-53C0-40F8-AD9D-43B59692925F}" presName="compNode" presStyleCnt="0"/>
      <dgm:spPr/>
    </dgm:pt>
    <dgm:pt modelId="{F025746E-EA23-4685-B8AE-081B1A25EC24}" type="pres">
      <dgm:prSet presAssocID="{7F7BFE9C-53C0-40F8-AD9D-43B59692925F}" presName="dummyConnPt" presStyleCnt="0"/>
      <dgm:spPr/>
    </dgm:pt>
    <dgm:pt modelId="{AB4E96A8-4072-4B68-9F2F-825BF9E5BD73}" type="pres">
      <dgm:prSet presAssocID="{7F7BFE9C-53C0-40F8-AD9D-43B59692925F}" presName="node" presStyleLbl="node1" presStyleIdx="1" presStyleCnt="20">
        <dgm:presLayoutVars>
          <dgm:bulletEnabled val="1"/>
        </dgm:presLayoutVars>
      </dgm:prSet>
      <dgm:spPr/>
    </dgm:pt>
    <dgm:pt modelId="{3C286217-013A-4EC7-A975-C2F9DFCE6C4E}" type="pres">
      <dgm:prSet presAssocID="{07412660-F3A4-44CE-A488-FD6685899058}" presName="sibTrans" presStyleLbl="bgSibTrans2D1" presStyleIdx="1" presStyleCnt="19"/>
      <dgm:spPr/>
    </dgm:pt>
    <dgm:pt modelId="{EFD29B48-7C05-4B53-BC48-5DE308588FB9}" type="pres">
      <dgm:prSet presAssocID="{8E36A22F-6389-4434-9A32-ED977257ABF8}" presName="compNode" presStyleCnt="0"/>
      <dgm:spPr/>
    </dgm:pt>
    <dgm:pt modelId="{B823BD05-D62C-4027-A493-E88EEC1A94AE}" type="pres">
      <dgm:prSet presAssocID="{8E36A22F-6389-4434-9A32-ED977257ABF8}" presName="dummyConnPt" presStyleCnt="0"/>
      <dgm:spPr/>
    </dgm:pt>
    <dgm:pt modelId="{DD3AFF7E-CEBB-4B33-A01D-DF0A3FC7A274}" type="pres">
      <dgm:prSet presAssocID="{8E36A22F-6389-4434-9A32-ED977257ABF8}" presName="node" presStyleLbl="node1" presStyleIdx="2" presStyleCnt="20">
        <dgm:presLayoutVars>
          <dgm:bulletEnabled val="1"/>
        </dgm:presLayoutVars>
      </dgm:prSet>
      <dgm:spPr/>
    </dgm:pt>
    <dgm:pt modelId="{BE84C30F-1EF8-4494-BB48-250A0D3E9BF0}" type="pres">
      <dgm:prSet presAssocID="{D161329A-98BA-4109-8290-2F19192406BF}" presName="sibTrans" presStyleLbl="bgSibTrans2D1" presStyleIdx="2" presStyleCnt="19"/>
      <dgm:spPr/>
    </dgm:pt>
    <dgm:pt modelId="{138C1BD7-3489-450C-9B8B-1C13C1E00501}" type="pres">
      <dgm:prSet presAssocID="{28BDEF0B-3E13-4656-96CB-9C48661C2A00}" presName="compNode" presStyleCnt="0"/>
      <dgm:spPr/>
    </dgm:pt>
    <dgm:pt modelId="{E6639A16-F7BD-4CF7-803E-559D71C36D37}" type="pres">
      <dgm:prSet presAssocID="{28BDEF0B-3E13-4656-96CB-9C48661C2A00}" presName="dummyConnPt" presStyleCnt="0"/>
      <dgm:spPr/>
    </dgm:pt>
    <dgm:pt modelId="{C153E633-F540-4237-876C-14AB9174ECDE}" type="pres">
      <dgm:prSet presAssocID="{28BDEF0B-3E13-4656-96CB-9C48661C2A00}" presName="node" presStyleLbl="node1" presStyleIdx="3" presStyleCnt="20">
        <dgm:presLayoutVars>
          <dgm:bulletEnabled val="1"/>
        </dgm:presLayoutVars>
      </dgm:prSet>
      <dgm:spPr/>
    </dgm:pt>
    <dgm:pt modelId="{D22661F3-438D-4961-BE13-3DDEC7244108}" type="pres">
      <dgm:prSet presAssocID="{6D54F808-E621-44B4-A999-94C96E7E3BBE}" presName="sibTrans" presStyleLbl="bgSibTrans2D1" presStyleIdx="3" presStyleCnt="19"/>
      <dgm:spPr/>
    </dgm:pt>
    <dgm:pt modelId="{C9DDE0D3-7449-41AD-805D-B0C87DFEC6F5}" type="pres">
      <dgm:prSet presAssocID="{FBE386BF-F5B2-4368-9742-054DE547B86D}" presName="compNode" presStyleCnt="0"/>
      <dgm:spPr/>
    </dgm:pt>
    <dgm:pt modelId="{9ABDA9E2-9924-4929-B75C-C81607712015}" type="pres">
      <dgm:prSet presAssocID="{FBE386BF-F5B2-4368-9742-054DE547B86D}" presName="dummyConnPt" presStyleCnt="0"/>
      <dgm:spPr/>
    </dgm:pt>
    <dgm:pt modelId="{2B0F43F6-3D88-470A-A117-C968B61FD1DB}" type="pres">
      <dgm:prSet presAssocID="{FBE386BF-F5B2-4368-9742-054DE547B86D}" presName="node" presStyleLbl="node1" presStyleIdx="4" presStyleCnt="20">
        <dgm:presLayoutVars>
          <dgm:bulletEnabled val="1"/>
        </dgm:presLayoutVars>
      </dgm:prSet>
      <dgm:spPr/>
    </dgm:pt>
    <dgm:pt modelId="{3807DEFB-719B-44C1-B4ED-E1E1F953A56B}" type="pres">
      <dgm:prSet presAssocID="{8309211E-AFA9-487A-B61C-D5DAB1DC1C0D}" presName="sibTrans" presStyleLbl="bgSibTrans2D1" presStyleIdx="4" presStyleCnt="19"/>
      <dgm:spPr/>
    </dgm:pt>
    <dgm:pt modelId="{F6ECC8E0-ED82-4CE4-9CF5-2C02EBF418EC}" type="pres">
      <dgm:prSet presAssocID="{042CD64D-0414-4E82-8E45-095D7725BB6A}" presName="compNode" presStyleCnt="0"/>
      <dgm:spPr/>
    </dgm:pt>
    <dgm:pt modelId="{FB43C9B4-327D-4399-BAF7-0A1BEE2DF7E7}" type="pres">
      <dgm:prSet presAssocID="{042CD64D-0414-4E82-8E45-095D7725BB6A}" presName="dummyConnPt" presStyleCnt="0"/>
      <dgm:spPr/>
    </dgm:pt>
    <dgm:pt modelId="{B26F7DF7-1F8C-4957-9426-1F0AAA160022}" type="pres">
      <dgm:prSet presAssocID="{042CD64D-0414-4E82-8E45-095D7725BB6A}" presName="node" presStyleLbl="node1" presStyleIdx="5" presStyleCnt="20">
        <dgm:presLayoutVars>
          <dgm:bulletEnabled val="1"/>
        </dgm:presLayoutVars>
      </dgm:prSet>
      <dgm:spPr/>
    </dgm:pt>
    <dgm:pt modelId="{D6224A6C-8A72-45E1-8112-3B75851B766F}" type="pres">
      <dgm:prSet presAssocID="{FDAB8C38-121A-49DE-8A06-E012E82A9DBD}" presName="sibTrans" presStyleLbl="bgSibTrans2D1" presStyleIdx="5" presStyleCnt="19"/>
      <dgm:spPr/>
    </dgm:pt>
    <dgm:pt modelId="{FD3AC2D6-C7F1-41E1-BF01-253F1AB7A26E}" type="pres">
      <dgm:prSet presAssocID="{876AD5FD-8817-495F-87AB-E3CC1F4BE054}" presName="compNode" presStyleCnt="0"/>
      <dgm:spPr/>
    </dgm:pt>
    <dgm:pt modelId="{2EAFB2EC-EEE1-434A-B661-A5AF9AA27338}" type="pres">
      <dgm:prSet presAssocID="{876AD5FD-8817-495F-87AB-E3CC1F4BE054}" presName="dummyConnPt" presStyleCnt="0"/>
      <dgm:spPr/>
    </dgm:pt>
    <dgm:pt modelId="{8438982E-177E-4A7D-8C5F-039AC206568A}" type="pres">
      <dgm:prSet presAssocID="{876AD5FD-8817-495F-87AB-E3CC1F4BE054}" presName="node" presStyleLbl="node1" presStyleIdx="6" presStyleCnt="20">
        <dgm:presLayoutVars>
          <dgm:bulletEnabled val="1"/>
        </dgm:presLayoutVars>
      </dgm:prSet>
      <dgm:spPr/>
    </dgm:pt>
    <dgm:pt modelId="{8B76499E-4316-4817-AF0F-434ABF5D8A45}" type="pres">
      <dgm:prSet presAssocID="{7C2E1369-70A6-4634-84AC-2C2D98600A9A}" presName="sibTrans" presStyleLbl="bgSibTrans2D1" presStyleIdx="6" presStyleCnt="19"/>
      <dgm:spPr/>
    </dgm:pt>
    <dgm:pt modelId="{D39A42EF-038C-4505-AB87-B9F6B1F1C64A}" type="pres">
      <dgm:prSet presAssocID="{6602147D-0000-4026-90A8-6487F2990A7F}" presName="compNode" presStyleCnt="0"/>
      <dgm:spPr/>
    </dgm:pt>
    <dgm:pt modelId="{91E43A61-44CA-4EF5-BE48-42D1A7B0F88D}" type="pres">
      <dgm:prSet presAssocID="{6602147D-0000-4026-90A8-6487F2990A7F}" presName="dummyConnPt" presStyleCnt="0"/>
      <dgm:spPr/>
    </dgm:pt>
    <dgm:pt modelId="{7DC2A953-DAD2-4D37-B1EB-3D5F23948AF9}" type="pres">
      <dgm:prSet presAssocID="{6602147D-0000-4026-90A8-6487F2990A7F}" presName="node" presStyleLbl="node1" presStyleIdx="7" presStyleCnt="20">
        <dgm:presLayoutVars>
          <dgm:bulletEnabled val="1"/>
        </dgm:presLayoutVars>
      </dgm:prSet>
      <dgm:spPr/>
    </dgm:pt>
    <dgm:pt modelId="{EC8F9D94-BFB7-4931-92B0-97D31C41ED76}" type="pres">
      <dgm:prSet presAssocID="{CEF3087B-6730-408C-99AC-D903EB35945E}" presName="sibTrans" presStyleLbl="bgSibTrans2D1" presStyleIdx="7" presStyleCnt="19"/>
      <dgm:spPr/>
    </dgm:pt>
    <dgm:pt modelId="{FDE22EA7-6011-403E-9E56-1EC7614DFC4A}" type="pres">
      <dgm:prSet presAssocID="{6D4976BD-1A56-4916-970C-6A2DAA60B58B}" presName="compNode" presStyleCnt="0"/>
      <dgm:spPr/>
    </dgm:pt>
    <dgm:pt modelId="{A8D5BBA1-A510-49E6-9FE0-4D57784DB7D7}" type="pres">
      <dgm:prSet presAssocID="{6D4976BD-1A56-4916-970C-6A2DAA60B58B}" presName="dummyConnPt" presStyleCnt="0"/>
      <dgm:spPr/>
    </dgm:pt>
    <dgm:pt modelId="{6534B23B-B824-4615-A775-078F16353AEE}" type="pres">
      <dgm:prSet presAssocID="{6D4976BD-1A56-4916-970C-6A2DAA60B58B}" presName="node" presStyleLbl="node1" presStyleIdx="8" presStyleCnt="20">
        <dgm:presLayoutVars>
          <dgm:bulletEnabled val="1"/>
        </dgm:presLayoutVars>
      </dgm:prSet>
      <dgm:spPr/>
    </dgm:pt>
    <dgm:pt modelId="{0321089C-2F45-4ACF-AEEE-CE168CB27AD3}" type="pres">
      <dgm:prSet presAssocID="{3130B5B6-AC76-4814-8821-3B1B4B841ECA}" presName="sibTrans" presStyleLbl="bgSibTrans2D1" presStyleIdx="8" presStyleCnt="19"/>
      <dgm:spPr/>
    </dgm:pt>
    <dgm:pt modelId="{E612A8B7-82A2-4D02-A32A-030206830680}" type="pres">
      <dgm:prSet presAssocID="{44795E8C-EC7C-4544-B444-3921A9F1EAC3}" presName="compNode" presStyleCnt="0"/>
      <dgm:spPr/>
    </dgm:pt>
    <dgm:pt modelId="{2F65BB69-70E6-408F-AC28-1D11FDBC18EE}" type="pres">
      <dgm:prSet presAssocID="{44795E8C-EC7C-4544-B444-3921A9F1EAC3}" presName="dummyConnPt" presStyleCnt="0"/>
      <dgm:spPr/>
    </dgm:pt>
    <dgm:pt modelId="{700D54D7-D340-476E-8C49-BF2C4CC46CD4}" type="pres">
      <dgm:prSet presAssocID="{44795E8C-EC7C-4544-B444-3921A9F1EAC3}" presName="node" presStyleLbl="node1" presStyleIdx="9" presStyleCnt="20">
        <dgm:presLayoutVars>
          <dgm:bulletEnabled val="1"/>
        </dgm:presLayoutVars>
      </dgm:prSet>
      <dgm:spPr/>
    </dgm:pt>
    <dgm:pt modelId="{2440C850-E7B1-4E53-8AA9-FA665DA078F5}" type="pres">
      <dgm:prSet presAssocID="{727BB4B2-D2F1-4860-990E-DC6F9DFFB9B8}" presName="sibTrans" presStyleLbl="bgSibTrans2D1" presStyleIdx="9" presStyleCnt="19"/>
      <dgm:spPr/>
    </dgm:pt>
    <dgm:pt modelId="{353E39E3-561E-424D-A1EC-2A2CDDAC1E65}" type="pres">
      <dgm:prSet presAssocID="{F3B4C881-0DBF-450A-B704-A593043D7CDB}" presName="compNode" presStyleCnt="0"/>
      <dgm:spPr/>
    </dgm:pt>
    <dgm:pt modelId="{F91A8482-7041-4687-B013-D469EE277CEE}" type="pres">
      <dgm:prSet presAssocID="{F3B4C881-0DBF-450A-B704-A593043D7CDB}" presName="dummyConnPt" presStyleCnt="0"/>
      <dgm:spPr/>
    </dgm:pt>
    <dgm:pt modelId="{AF9AF44E-A99F-406B-84DA-81781BD83ED9}" type="pres">
      <dgm:prSet presAssocID="{F3B4C881-0DBF-450A-B704-A593043D7CDB}" presName="node" presStyleLbl="node1" presStyleIdx="10" presStyleCnt="20">
        <dgm:presLayoutVars>
          <dgm:bulletEnabled val="1"/>
        </dgm:presLayoutVars>
      </dgm:prSet>
      <dgm:spPr/>
    </dgm:pt>
    <dgm:pt modelId="{999C5981-F8D8-4D33-AD06-BF3410C4D714}" type="pres">
      <dgm:prSet presAssocID="{4CFFDE99-27F5-4525-9845-3F54443E7B7E}" presName="sibTrans" presStyleLbl="bgSibTrans2D1" presStyleIdx="10" presStyleCnt="19"/>
      <dgm:spPr/>
    </dgm:pt>
    <dgm:pt modelId="{02D45E1D-3E04-486D-A3D7-33EE61788A6B}" type="pres">
      <dgm:prSet presAssocID="{679B76FA-30D0-4920-B8A0-6AD95B29A081}" presName="compNode" presStyleCnt="0"/>
      <dgm:spPr/>
    </dgm:pt>
    <dgm:pt modelId="{B8A8B724-1A9A-4CA1-9019-C75B18C91243}" type="pres">
      <dgm:prSet presAssocID="{679B76FA-30D0-4920-B8A0-6AD95B29A081}" presName="dummyConnPt" presStyleCnt="0"/>
      <dgm:spPr/>
    </dgm:pt>
    <dgm:pt modelId="{9040A80B-F0C8-4023-BF1A-C88C361485CF}" type="pres">
      <dgm:prSet presAssocID="{679B76FA-30D0-4920-B8A0-6AD95B29A081}" presName="node" presStyleLbl="node1" presStyleIdx="11" presStyleCnt="20">
        <dgm:presLayoutVars>
          <dgm:bulletEnabled val="1"/>
        </dgm:presLayoutVars>
      </dgm:prSet>
      <dgm:spPr/>
    </dgm:pt>
    <dgm:pt modelId="{3EB693B3-3DF3-4650-980A-84906778D629}" type="pres">
      <dgm:prSet presAssocID="{5021E6FB-CBB2-4258-BC18-7D7B13C7C884}" presName="sibTrans" presStyleLbl="bgSibTrans2D1" presStyleIdx="11" presStyleCnt="19"/>
      <dgm:spPr/>
    </dgm:pt>
    <dgm:pt modelId="{2347EA19-E14A-4FDB-96A5-E6C2B7EE1A0D}" type="pres">
      <dgm:prSet presAssocID="{90EF60FD-36AF-49E0-9823-5B663BB761DF}" presName="compNode" presStyleCnt="0"/>
      <dgm:spPr/>
    </dgm:pt>
    <dgm:pt modelId="{E833718C-0F6E-4041-A1CE-2126AFD69E7F}" type="pres">
      <dgm:prSet presAssocID="{90EF60FD-36AF-49E0-9823-5B663BB761DF}" presName="dummyConnPt" presStyleCnt="0"/>
      <dgm:spPr/>
    </dgm:pt>
    <dgm:pt modelId="{4C44A191-35F9-4EFE-847B-50274B707048}" type="pres">
      <dgm:prSet presAssocID="{90EF60FD-36AF-49E0-9823-5B663BB761DF}" presName="node" presStyleLbl="node1" presStyleIdx="12" presStyleCnt="20">
        <dgm:presLayoutVars>
          <dgm:bulletEnabled val="1"/>
        </dgm:presLayoutVars>
      </dgm:prSet>
      <dgm:spPr/>
    </dgm:pt>
    <dgm:pt modelId="{023389D4-C135-4874-8507-A52BDED10441}" type="pres">
      <dgm:prSet presAssocID="{9D48920A-1926-4949-A253-D26FF290F709}" presName="sibTrans" presStyleLbl="bgSibTrans2D1" presStyleIdx="12" presStyleCnt="19"/>
      <dgm:spPr/>
    </dgm:pt>
    <dgm:pt modelId="{650625FF-A689-4CAA-B4AE-ED1931DB3635}" type="pres">
      <dgm:prSet presAssocID="{03B44D41-C117-4CC3-B575-6446C08E1C2A}" presName="compNode" presStyleCnt="0"/>
      <dgm:spPr/>
    </dgm:pt>
    <dgm:pt modelId="{A14A3759-1235-44E0-BB76-3CC46A4664E5}" type="pres">
      <dgm:prSet presAssocID="{03B44D41-C117-4CC3-B575-6446C08E1C2A}" presName="dummyConnPt" presStyleCnt="0"/>
      <dgm:spPr/>
    </dgm:pt>
    <dgm:pt modelId="{B035BBAE-C8A0-4733-88EE-B650F93D316C}" type="pres">
      <dgm:prSet presAssocID="{03B44D41-C117-4CC3-B575-6446C08E1C2A}" presName="node" presStyleLbl="node1" presStyleIdx="13" presStyleCnt="20">
        <dgm:presLayoutVars>
          <dgm:bulletEnabled val="1"/>
        </dgm:presLayoutVars>
      </dgm:prSet>
      <dgm:spPr/>
    </dgm:pt>
    <dgm:pt modelId="{04AFCDBD-78FC-4B67-BFBD-D385FFC7C1A5}" type="pres">
      <dgm:prSet presAssocID="{FA6FF39A-92A5-4E35-8989-4291276BFB3F}" presName="sibTrans" presStyleLbl="bgSibTrans2D1" presStyleIdx="13" presStyleCnt="19"/>
      <dgm:spPr/>
    </dgm:pt>
    <dgm:pt modelId="{EF0895FA-2994-4D93-827D-727F4A9CBAA6}" type="pres">
      <dgm:prSet presAssocID="{EC3D5E01-04E3-4D78-9B03-4FD866811C91}" presName="compNode" presStyleCnt="0"/>
      <dgm:spPr/>
    </dgm:pt>
    <dgm:pt modelId="{8E99B3AE-63E4-4AC5-B84B-ED289E882C0E}" type="pres">
      <dgm:prSet presAssocID="{EC3D5E01-04E3-4D78-9B03-4FD866811C91}" presName="dummyConnPt" presStyleCnt="0"/>
      <dgm:spPr/>
    </dgm:pt>
    <dgm:pt modelId="{C834B0F5-A887-46D3-B91C-061E52B9401B}" type="pres">
      <dgm:prSet presAssocID="{EC3D5E01-04E3-4D78-9B03-4FD866811C91}" presName="node" presStyleLbl="node1" presStyleIdx="14" presStyleCnt="20">
        <dgm:presLayoutVars>
          <dgm:bulletEnabled val="1"/>
        </dgm:presLayoutVars>
      </dgm:prSet>
      <dgm:spPr/>
    </dgm:pt>
    <dgm:pt modelId="{131FE164-1555-4DB1-9B1F-8D6EC3236A57}" type="pres">
      <dgm:prSet presAssocID="{7E366A15-A02B-46FC-A88A-EE96C3F51D49}" presName="sibTrans" presStyleLbl="bgSibTrans2D1" presStyleIdx="14" presStyleCnt="19"/>
      <dgm:spPr/>
    </dgm:pt>
    <dgm:pt modelId="{1F4BF6E2-9B78-4CD9-A2CE-0DE270E18DD7}" type="pres">
      <dgm:prSet presAssocID="{A9776639-27B7-4AB1-A835-1DC6E6F30875}" presName="compNode" presStyleCnt="0"/>
      <dgm:spPr/>
    </dgm:pt>
    <dgm:pt modelId="{F938C1F9-3AF6-4855-A74F-FAE7C5EB417A}" type="pres">
      <dgm:prSet presAssocID="{A9776639-27B7-4AB1-A835-1DC6E6F30875}" presName="dummyConnPt" presStyleCnt="0"/>
      <dgm:spPr/>
    </dgm:pt>
    <dgm:pt modelId="{CD07D794-A370-4915-A325-159CCC185341}" type="pres">
      <dgm:prSet presAssocID="{A9776639-27B7-4AB1-A835-1DC6E6F30875}" presName="node" presStyleLbl="node1" presStyleIdx="15" presStyleCnt="20">
        <dgm:presLayoutVars>
          <dgm:bulletEnabled val="1"/>
        </dgm:presLayoutVars>
      </dgm:prSet>
      <dgm:spPr/>
    </dgm:pt>
    <dgm:pt modelId="{8E973001-4FD7-44F2-B82F-A68E7424FB6D}" type="pres">
      <dgm:prSet presAssocID="{36FBCCAD-34C2-45D3-B8D5-D6BABD786A31}" presName="sibTrans" presStyleLbl="bgSibTrans2D1" presStyleIdx="15" presStyleCnt="19"/>
      <dgm:spPr/>
    </dgm:pt>
    <dgm:pt modelId="{495FE7A5-A358-4D87-A501-09056FEB6FD0}" type="pres">
      <dgm:prSet presAssocID="{D93858EB-32C1-442B-8810-10C261D112DF}" presName="compNode" presStyleCnt="0"/>
      <dgm:spPr/>
    </dgm:pt>
    <dgm:pt modelId="{2F9DD66F-C4D9-48A5-9BE6-ACA3CF4FA74C}" type="pres">
      <dgm:prSet presAssocID="{D93858EB-32C1-442B-8810-10C261D112DF}" presName="dummyConnPt" presStyleCnt="0"/>
      <dgm:spPr/>
    </dgm:pt>
    <dgm:pt modelId="{F9700FDF-D260-455C-A261-0E36CEAC8413}" type="pres">
      <dgm:prSet presAssocID="{D93858EB-32C1-442B-8810-10C261D112DF}" presName="node" presStyleLbl="node1" presStyleIdx="16" presStyleCnt="20">
        <dgm:presLayoutVars>
          <dgm:bulletEnabled val="1"/>
        </dgm:presLayoutVars>
      </dgm:prSet>
      <dgm:spPr/>
    </dgm:pt>
    <dgm:pt modelId="{35E49DB7-4EB3-4672-BD8C-B9565497EEFA}" type="pres">
      <dgm:prSet presAssocID="{76B57201-DB31-4182-9A26-4F0FE94C42FA}" presName="sibTrans" presStyleLbl="bgSibTrans2D1" presStyleIdx="16" presStyleCnt="19"/>
      <dgm:spPr/>
    </dgm:pt>
    <dgm:pt modelId="{A92508A1-9C41-4041-90EC-58A06043BBE4}" type="pres">
      <dgm:prSet presAssocID="{ECBADA57-EDCA-4823-B0C3-A909C96726CB}" presName="compNode" presStyleCnt="0"/>
      <dgm:spPr/>
    </dgm:pt>
    <dgm:pt modelId="{69234AFE-C89B-4D03-86D8-55AE1217F195}" type="pres">
      <dgm:prSet presAssocID="{ECBADA57-EDCA-4823-B0C3-A909C96726CB}" presName="dummyConnPt" presStyleCnt="0"/>
      <dgm:spPr/>
    </dgm:pt>
    <dgm:pt modelId="{073A2996-2B96-49EB-B8ED-F6777BFBF685}" type="pres">
      <dgm:prSet presAssocID="{ECBADA57-EDCA-4823-B0C3-A909C96726CB}" presName="node" presStyleLbl="node1" presStyleIdx="17" presStyleCnt="20">
        <dgm:presLayoutVars>
          <dgm:bulletEnabled val="1"/>
        </dgm:presLayoutVars>
      </dgm:prSet>
      <dgm:spPr/>
    </dgm:pt>
    <dgm:pt modelId="{D940AF4D-2624-41C4-8564-00C13ED610D2}" type="pres">
      <dgm:prSet presAssocID="{ADF02441-A3AD-4F06-A535-7EC2F07FFF87}" presName="sibTrans" presStyleLbl="bgSibTrans2D1" presStyleIdx="17" presStyleCnt="19"/>
      <dgm:spPr/>
    </dgm:pt>
    <dgm:pt modelId="{F9BE0447-15A1-4AAC-9B22-51F530B10E87}" type="pres">
      <dgm:prSet presAssocID="{BAE6E5F1-F5A8-4930-8935-DED761F4DADB}" presName="compNode" presStyleCnt="0"/>
      <dgm:spPr/>
    </dgm:pt>
    <dgm:pt modelId="{B81529D0-BF81-4F18-82CD-F86F77E7C150}" type="pres">
      <dgm:prSet presAssocID="{BAE6E5F1-F5A8-4930-8935-DED761F4DADB}" presName="dummyConnPt" presStyleCnt="0"/>
      <dgm:spPr/>
    </dgm:pt>
    <dgm:pt modelId="{DE8C2F46-A2C0-4056-876A-27ADDE9C2D0A}" type="pres">
      <dgm:prSet presAssocID="{BAE6E5F1-F5A8-4930-8935-DED761F4DADB}" presName="node" presStyleLbl="node1" presStyleIdx="18" presStyleCnt="20">
        <dgm:presLayoutVars>
          <dgm:bulletEnabled val="1"/>
        </dgm:presLayoutVars>
      </dgm:prSet>
      <dgm:spPr/>
    </dgm:pt>
    <dgm:pt modelId="{E598497F-1989-4260-8519-0E20D0B8BE73}" type="pres">
      <dgm:prSet presAssocID="{0209A2D5-6223-40E6-A7F9-81BD91A38CEC}" presName="sibTrans" presStyleLbl="bgSibTrans2D1" presStyleIdx="18" presStyleCnt="19"/>
      <dgm:spPr/>
    </dgm:pt>
    <dgm:pt modelId="{ED72683E-E37F-44C7-A630-ACA246DF2DDB}" type="pres">
      <dgm:prSet presAssocID="{D37259C2-B546-495C-A9C4-B96DA23E4D83}" presName="compNode" presStyleCnt="0"/>
      <dgm:spPr/>
    </dgm:pt>
    <dgm:pt modelId="{2F1D9FD3-2C62-4197-8212-45D208A80924}" type="pres">
      <dgm:prSet presAssocID="{D37259C2-B546-495C-A9C4-B96DA23E4D83}" presName="dummyConnPt" presStyleCnt="0"/>
      <dgm:spPr/>
    </dgm:pt>
    <dgm:pt modelId="{CEFE44DC-3677-4D43-A755-66A5B9A0CE04}" type="pres">
      <dgm:prSet presAssocID="{D37259C2-B546-495C-A9C4-B96DA23E4D83}" presName="node" presStyleLbl="node1" presStyleIdx="19" presStyleCnt="20">
        <dgm:presLayoutVars>
          <dgm:bulletEnabled val="1"/>
        </dgm:presLayoutVars>
      </dgm:prSet>
      <dgm:spPr/>
    </dgm:pt>
  </dgm:ptLst>
  <dgm:cxnLst>
    <dgm:cxn modelId="{B1500800-E6BB-4C9C-9646-17A4C4B6C196}" type="presOf" srcId="{EE911EC3-B62B-4F24-9651-9A80FBCBFF68}" destId="{3C5A1776-9F5A-436A-93DB-04846A95D718}" srcOrd="0" destOrd="0" presId="urn:microsoft.com/office/officeart/2005/8/layout/bProcess4"/>
    <dgm:cxn modelId="{EC0DC000-D455-4F69-A535-383F7B720125}" type="presOf" srcId="{6D54F808-E621-44B4-A999-94C96E7E3BBE}" destId="{D22661F3-438D-4961-BE13-3DDEC7244108}" srcOrd="0" destOrd="0" presId="urn:microsoft.com/office/officeart/2005/8/layout/bProcess4"/>
    <dgm:cxn modelId="{8A02EA03-88FB-4F09-AFC7-C883C5C3F4F1}" type="presOf" srcId="{0209A2D5-6223-40E6-A7F9-81BD91A38CEC}" destId="{E598497F-1989-4260-8519-0E20D0B8BE73}" srcOrd="0" destOrd="0" presId="urn:microsoft.com/office/officeart/2005/8/layout/bProcess4"/>
    <dgm:cxn modelId="{0C2A1206-3F22-4096-A6D3-EBA5FF572DF5}" srcId="{78F80E49-8151-4B60-A843-801C528B323B}" destId="{679B76FA-30D0-4920-B8A0-6AD95B29A081}" srcOrd="11" destOrd="0" parTransId="{5E5BC95C-A114-450E-80E3-15287C9B6685}" sibTransId="{5021E6FB-CBB2-4258-BC18-7D7B13C7C884}"/>
    <dgm:cxn modelId="{74100D09-AB1A-442E-9374-184B046F0E3E}" type="presOf" srcId="{90EF60FD-36AF-49E0-9823-5B663BB761DF}" destId="{4C44A191-35F9-4EFE-847B-50274B707048}" srcOrd="0" destOrd="0" presId="urn:microsoft.com/office/officeart/2005/8/layout/bProcess4"/>
    <dgm:cxn modelId="{28460211-C68D-49D2-9AA2-86CFBB57EE4A}" srcId="{78F80E49-8151-4B60-A843-801C528B323B}" destId="{A9776639-27B7-4AB1-A835-1DC6E6F30875}" srcOrd="15" destOrd="0" parTransId="{71B7C205-7376-4B73-9481-B7C157FB620F}" sibTransId="{36FBCCAD-34C2-45D3-B8D5-D6BABD786A31}"/>
    <dgm:cxn modelId="{48A17913-8899-43B2-B531-63FAA67153DB}" srcId="{78F80E49-8151-4B60-A843-801C528B323B}" destId="{90EF60FD-36AF-49E0-9823-5B663BB761DF}" srcOrd="12" destOrd="0" parTransId="{905145DA-7D1F-4933-A699-5C3EDA1873CC}" sibTransId="{9D48920A-1926-4949-A253-D26FF290F709}"/>
    <dgm:cxn modelId="{E3962614-6CF1-4F07-A7AF-A6032E5218E9}" type="presOf" srcId="{7C2E1369-70A6-4634-84AC-2C2D98600A9A}" destId="{8B76499E-4316-4817-AF0F-434ABF5D8A45}" srcOrd="0" destOrd="0" presId="urn:microsoft.com/office/officeart/2005/8/layout/bProcess4"/>
    <dgm:cxn modelId="{0E214C14-19B4-46DB-A83C-ED088DAF828D}" type="presOf" srcId="{876AD5FD-8817-495F-87AB-E3CC1F4BE054}" destId="{8438982E-177E-4A7D-8C5F-039AC206568A}" srcOrd="0" destOrd="0" presId="urn:microsoft.com/office/officeart/2005/8/layout/bProcess4"/>
    <dgm:cxn modelId="{59978915-D425-4101-8D83-5445DAA3C597}" type="presOf" srcId="{D37259C2-B546-495C-A9C4-B96DA23E4D83}" destId="{CEFE44DC-3677-4D43-A755-66A5B9A0CE04}" srcOrd="0" destOrd="0" presId="urn:microsoft.com/office/officeart/2005/8/layout/bProcess4"/>
    <dgm:cxn modelId="{6ECAA016-3575-4F63-845F-C870067BE761}" type="presOf" srcId="{5021E6FB-CBB2-4258-BC18-7D7B13C7C884}" destId="{3EB693B3-3DF3-4650-980A-84906778D629}" srcOrd="0" destOrd="0" presId="urn:microsoft.com/office/officeart/2005/8/layout/bProcess4"/>
    <dgm:cxn modelId="{0C983018-CAAC-47CC-BB46-4AACB68BA107}" srcId="{78F80E49-8151-4B60-A843-801C528B323B}" destId="{BAE6E5F1-F5A8-4930-8935-DED761F4DADB}" srcOrd="18" destOrd="0" parTransId="{5120BB09-4A3E-40E8-8EF2-63D5559762A6}" sibTransId="{0209A2D5-6223-40E6-A7F9-81BD91A38CEC}"/>
    <dgm:cxn modelId="{4B34CD1A-ADAD-4009-9422-47833F4CC501}" type="presOf" srcId="{8E36A22F-6389-4434-9A32-ED977257ABF8}" destId="{DD3AFF7E-CEBB-4B33-A01D-DF0A3FC7A274}" srcOrd="0" destOrd="0" presId="urn:microsoft.com/office/officeart/2005/8/layout/bProcess4"/>
    <dgm:cxn modelId="{766B5A21-95C8-48A1-AB05-4DA8CDBB2F3F}" type="presOf" srcId="{03B44D41-C117-4CC3-B575-6446C08E1C2A}" destId="{B035BBAE-C8A0-4733-88EE-B650F93D316C}" srcOrd="0" destOrd="0" presId="urn:microsoft.com/office/officeart/2005/8/layout/bProcess4"/>
    <dgm:cxn modelId="{5B19CB22-CC61-4CE7-AD45-742386A26B17}" srcId="{78F80E49-8151-4B60-A843-801C528B323B}" destId="{ECBADA57-EDCA-4823-B0C3-A909C96726CB}" srcOrd="17" destOrd="0" parTransId="{84B1ED90-AD1F-4AC5-BA3B-E2165D79C595}" sibTransId="{ADF02441-A3AD-4F06-A535-7EC2F07FFF87}"/>
    <dgm:cxn modelId="{B8495123-E0D0-421D-9DFC-DC00D5848E56}" type="presOf" srcId="{F3B4C881-0DBF-450A-B704-A593043D7CDB}" destId="{AF9AF44E-A99F-406B-84DA-81781BD83ED9}" srcOrd="0" destOrd="0" presId="urn:microsoft.com/office/officeart/2005/8/layout/bProcess4"/>
    <dgm:cxn modelId="{5ED76027-59D8-44AA-9A4C-592B4ADAEAB8}" type="presOf" srcId="{A9776639-27B7-4AB1-A835-1DC6E6F30875}" destId="{CD07D794-A370-4915-A325-159CCC185341}" srcOrd="0" destOrd="0" presId="urn:microsoft.com/office/officeart/2005/8/layout/bProcess4"/>
    <dgm:cxn modelId="{F1F4C52C-7465-4EE1-A842-2BBC62F74402}" type="presOf" srcId="{D93858EB-32C1-442B-8810-10C261D112DF}" destId="{F9700FDF-D260-455C-A261-0E36CEAC8413}" srcOrd="0" destOrd="0" presId="urn:microsoft.com/office/officeart/2005/8/layout/bProcess4"/>
    <dgm:cxn modelId="{49704D33-20AA-44CD-88E3-6275DF4F33B7}" type="presOf" srcId="{727BB4B2-D2F1-4860-990E-DC6F9DFFB9B8}" destId="{2440C850-E7B1-4E53-8AA9-FA665DA078F5}" srcOrd="0" destOrd="0" presId="urn:microsoft.com/office/officeart/2005/8/layout/bProcess4"/>
    <dgm:cxn modelId="{25D1EF39-82A7-41CA-A61D-E4EA0F413215}" type="presOf" srcId="{6D4976BD-1A56-4916-970C-6A2DAA60B58B}" destId="{6534B23B-B824-4615-A775-078F16353AEE}" srcOrd="0" destOrd="0" presId="urn:microsoft.com/office/officeart/2005/8/layout/bProcess4"/>
    <dgm:cxn modelId="{D9B48E3C-8B14-497B-B1BE-FD03113D5F57}" type="presOf" srcId="{6602147D-0000-4026-90A8-6487F2990A7F}" destId="{7DC2A953-DAD2-4D37-B1EB-3D5F23948AF9}" srcOrd="0" destOrd="0" presId="urn:microsoft.com/office/officeart/2005/8/layout/bProcess4"/>
    <dgm:cxn modelId="{67C4AB3C-8DD6-4F51-9C7D-958CE7815EA7}" type="presOf" srcId="{9D48920A-1926-4949-A253-D26FF290F709}" destId="{023389D4-C135-4874-8507-A52BDED10441}" srcOrd="0" destOrd="0" presId="urn:microsoft.com/office/officeart/2005/8/layout/bProcess4"/>
    <dgm:cxn modelId="{E1D58D5E-5181-466A-8E38-EC40B335DD9A}" type="presOf" srcId="{FDAB8C38-121A-49DE-8A06-E012E82A9DBD}" destId="{D6224A6C-8A72-45E1-8112-3B75851B766F}" srcOrd="0" destOrd="0" presId="urn:microsoft.com/office/officeart/2005/8/layout/bProcess4"/>
    <dgm:cxn modelId="{27387D5F-41F0-47D9-86FE-967CE817EFC2}" srcId="{78F80E49-8151-4B60-A843-801C528B323B}" destId="{EC3D5E01-04E3-4D78-9B03-4FD866811C91}" srcOrd="14" destOrd="0" parTransId="{24651B15-0291-478C-9774-98C1048DBCDB}" sibTransId="{7E366A15-A02B-46FC-A88A-EE96C3F51D49}"/>
    <dgm:cxn modelId="{E3363062-8338-4667-84F5-3EB95F14F451}" type="presOf" srcId="{76B57201-DB31-4182-9A26-4F0FE94C42FA}" destId="{35E49DB7-4EB3-4672-BD8C-B9565497EEFA}" srcOrd="0" destOrd="0" presId="urn:microsoft.com/office/officeart/2005/8/layout/bProcess4"/>
    <dgm:cxn modelId="{49647562-5A85-484A-9C98-9B8C41509382}" type="presOf" srcId="{3130B5B6-AC76-4814-8821-3B1B4B841ECA}" destId="{0321089C-2F45-4ACF-AEEE-CE168CB27AD3}" srcOrd="0" destOrd="0" presId="urn:microsoft.com/office/officeart/2005/8/layout/bProcess4"/>
    <dgm:cxn modelId="{0405F743-B42E-4B8E-9C40-B99CC990206D}" srcId="{78F80E49-8151-4B60-A843-801C528B323B}" destId="{03B44D41-C117-4CC3-B575-6446C08E1C2A}" srcOrd="13" destOrd="0" parTransId="{A9831D7E-C1CC-4948-B153-AF0BC38DC466}" sibTransId="{FA6FF39A-92A5-4E35-8989-4291276BFB3F}"/>
    <dgm:cxn modelId="{81F1C564-31A1-4CFC-830B-54E15570DB4D}" type="presOf" srcId="{FBE386BF-F5B2-4368-9742-054DE547B86D}" destId="{2B0F43F6-3D88-470A-A117-C968B61FD1DB}" srcOrd="0" destOrd="0" presId="urn:microsoft.com/office/officeart/2005/8/layout/bProcess4"/>
    <dgm:cxn modelId="{52E8B76D-3D83-435E-B9A1-55BB38D7129E}" srcId="{78F80E49-8151-4B60-A843-801C528B323B}" destId="{876AD5FD-8817-495F-87AB-E3CC1F4BE054}" srcOrd="6" destOrd="0" parTransId="{FBA98541-2096-487E-8580-FCA2E9B39817}" sibTransId="{7C2E1369-70A6-4634-84AC-2C2D98600A9A}"/>
    <dgm:cxn modelId="{9BFD196F-062C-4CF9-9A84-DA9BFE4DA455}" type="presOf" srcId="{ADF02441-A3AD-4F06-A535-7EC2F07FFF87}" destId="{D940AF4D-2624-41C4-8564-00C13ED610D2}" srcOrd="0" destOrd="0" presId="urn:microsoft.com/office/officeart/2005/8/layout/bProcess4"/>
    <dgm:cxn modelId="{FC597870-49A2-40AD-911D-4D2710DFA113}" type="presOf" srcId="{CEF3087B-6730-408C-99AC-D903EB35945E}" destId="{EC8F9D94-BFB7-4931-92B0-97D31C41ED76}" srcOrd="0" destOrd="0" presId="urn:microsoft.com/office/officeart/2005/8/layout/bProcess4"/>
    <dgm:cxn modelId="{2FDAE370-9D69-43B5-A4B2-9B3D070C5F69}" type="presOf" srcId="{4CFFDE99-27F5-4525-9845-3F54443E7B7E}" destId="{999C5981-F8D8-4D33-AD06-BF3410C4D714}" srcOrd="0" destOrd="0" presId="urn:microsoft.com/office/officeart/2005/8/layout/bProcess4"/>
    <dgm:cxn modelId="{8C110078-F5CB-422A-86B0-FCBB8BD752AE}" srcId="{78F80E49-8151-4B60-A843-801C528B323B}" destId="{6602147D-0000-4026-90A8-6487F2990A7F}" srcOrd="7" destOrd="0" parTransId="{1E4FBECE-1C77-4813-A36D-DC385AA4CDF2}" sibTransId="{CEF3087B-6730-408C-99AC-D903EB35945E}"/>
    <dgm:cxn modelId="{52550D79-6040-4580-9868-FC0727314F92}" srcId="{78F80E49-8151-4B60-A843-801C528B323B}" destId="{44795E8C-EC7C-4544-B444-3921A9F1EAC3}" srcOrd="9" destOrd="0" parTransId="{7D6F747F-406B-4B60-B4EB-2ADCB8FD73A1}" sibTransId="{727BB4B2-D2F1-4860-990E-DC6F9DFFB9B8}"/>
    <dgm:cxn modelId="{9B6A9E7A-C892-4D03-BAFD-EBFCAD1BF18C}" srcId="{78F80E49-8151-4B60-A843-801C528B323B}" destId="{6D4976BD-1A56-4916-970C-6A2DAA60B58B}" srcOrd="8" destOrd="0" parTransId="{3465F35F-5554-47D8-A8E3-9E60665E8DD3}" sibTransId="{3130B5B6-AC76-4814-8821-3B1B4B841ECA}"/>
    <dgm:cxn modelId="{6210F37F-1804-44F4-84F2-81218364A82F}" srcId="{78F80E49-8151-4B60-A843-801C528B323B}" destId="{FBE386BF-F5B2-4368-9742-054DE547B86D}" srcOrd="4" destOrd="0" parTransId="{12D7A7D3-21A4-41D5-A789-D67E8B52D3A8}" sibTransId="{8309211E-AFA9-487A-B61C-D5DAB1DC1C0D}"/>
    <dgm:cxn modelId="{9F80D381-B384-454C-8590-C3EDA95858C4}" type="presOf" srcId="{D161329A-98BA-4109-8290-2F19192406BF}" destId="{BE84C30F-1EF8-4494-BB48-250A0D3E9BF0}" srcOrd="0" destOrd="0" presId="urn:microsoft.com/office/officeart/2005/8/layout/bProcess4"/>
    <dgm:cxn modelId="{E2D16C86-7116-4AA4-8BBD-774309F7C466}" srcId="{78F80E49-8151-4B60-A843-801C528B323B}" destId="{D93858EB-32C1-442B-8810-10C261D112DF}" srcOrd="16" destOrd="0" parTransId="{040A4B7A-41EF-4D6A-9502-989149C9BDA1}" sibTransId="{76B57201-DB31-4182-9A26-4F0FE94C42FA}"/>
    <dgm:cxn modelId="{9FEA4A88-EC30-48F4-ADA3-062A97452EE1}" type="presOf" srcId="{042CD64D-0414-4E82-8E45-095D7725BB6A}" destId="{B26F7DF7-1F8C-4957-9426-1F0AAA160022}" srcOrd="0" destOrd="0" presId="urn:microsoft.com/office/officeart/2005/8/layout/bProcess4"/>
    <dgm:cxn modelId="{003DC890-41AC-4372-B987-E51C65C173A7}" type="presOf" srcId="{28BDEF0B-3E13-4656-96CB-9C48661C2A00}" destId="{C153E633-F540-4237-876C-14AB9174ECDE}" srcOrd="0" destOrd="0" presId="urn:microsoft.com/office/officeart/2005/8/layout/bProcess4"/>
    <dgm:cxn modelId="{DBF3ABA0-3763-4FF4-9962-AE66830829CB}" srcId="{78F80E49-8151-4B60-A843-801C528B323B}" destId="{D37259C2-B546-495C-A9C4-B96DA23E4D83}" srcOrd="19" destOrd="0" parTransId="{5049D0F1-A54C-4F10-8518-74581D636AF8}" sibTransId="{954A453A-FD29-4FF7-A866-8B3A82A5127B}"/>
    <dgm:cxn modelId="{B5814CA8-B65E-4B03-8850-2A12FF0EF757}" srcId="{78F80E49-8151-4B60-A843-801C528B323B}" destId="{042CD64D-0414-4E82-8E45-095D7725BB6A}" srcOrd="5" destOrd="0" parTransId="{65B9653C-9D7C-4C68-8178-61D8C0765BC6}" sibTransId="{FDAB8C38-121A-49DE-8A06-E012E82A9DBD}"/>
    <dgm:cxn modelId="{A6CDE6A8-388E-4A3A-AE57-27173D7A4D9C}" type="presOf" srcId="{ECBADA57-EDCA-4823-B0C3-A909C96726CB}" destId="{073A2996-2B96-49EB-B8ED-F6777BFBF685}" srcOrd="0" destOrd="0" presId="urn:microsoft.com/office/officeart/2005/8/layout/bProcess4"/>
    <dgm:cxn modelId="{2CEEABBB-45B9-4138-A5A2-2790D097C8F3}" type="presOf" srcId="{679B76FA-30D0-4920-B8A0-6AD95B29A081}" destId="{9040A80B-F0C8-4023-BF1A-C88C361485CF}" srcOrd="0" destOrd="0" presId="urn:microsoft.com/office/officeart/2005/8/layout/bProcess4"/>
    <dgm:cxn modelId="{40BB86BF-7B74-44A4-9301-ED6E8060D82A}" srcId="{78F80E49-8151-4B60-A843-801C528B323B}" destId="{7F7BFE9C-53C0-40F8-AD9D-43B59692925F}" srcOrd="1" destOrd="0" parTransId="{606F9D2A-9C63-4857-9141-7C56C906ED20}" sibTransId="{07412660-F3A4-44CE-A488-FD6685899058}"/>
    <dgm:cxn modelId="{C8D8DCC8-1387-4001-A609-28EA93B52C77}" type="presOf" srcId="{BAE6E5F1-F5A8-4930-8935-DED761F4DADB}" destId="{DE8C2F46-A2C0-4056-876A-27ADDE9C2D0A}" srcOrd="0" destOrd="0" presId="urn:microsoft.com/office/officeart/2005/8/layout/bProcess4"/>
    <dgm:cxn modelId="{ED7487CB-09D4-47DD-88B5-BB5FE184E7DB}" type="presOf" srcId="{7F7BFE9C-53C0-40F8-AD9D-43B59692925F}" destId="{AB4E96A8-4072-4B68-9F2F-825BF9E5BD73}" srcOrd="0" destOrd="0" presId="urn:microsoft.com/office/officeart/2005/8/layout/bProcess4"/>
    <dgm:cxn modelId="{7E92DFCD-8FF8-47DF-A96A-776CA859275A}" type="presOf" srcId="{07412660-F3A4-44CE-A488-FD6685899058}" destId="{3C286217-013A-4EC7-A975-C2F9DFCE6C4E}" srcOrd="0" destOrd="0" presId="urn:microsoft.com/office/officeart/2005/8/layout/bProcess4"/>
    <dgm:cxn modelId="{AF7540CE-B193-4071-A917-6DE17D0E6F8C}" srcId="{78F80E49-8151-4B60-A843-801C528B323B}" destId="{F3B4C881-0DBF-450A-B704-A593043D7CDB}" srcOrd="10" destOrd="0" parTransId="{006ECC25-7A03-4404-9124-2F282F39FA8B}" sibTransId="{4CFFDE99-27F5-4525-9845-3F54443E7B7E}"/>
    <dgm:cxn modelId="{9255A9CF-E5BE-4657-BFA3-31A9453ECC75}" type="presOf" srcId="{36FBCCAD-34C2-45D3-B8D5-D6BABD786A31}" destId="{8E973001-4FD7-44F2-B82F-A68E7424FB6D}" srcOrd="0" destOrd="0" presId="urn:microsoft.com/office/officeart/2005/8/layout/bProcess4"/>
    <dgm:cxn modelId="{45716FD2-1B9A-4731-BC0E-99BC15C0B514}" srcId="{78F80E49-8151-4B60-A843-801C528B323B}" destId="{EE911EC3-B62B-4F24-9651-9A80FBCBFF68}" srcOrd="0" destOrd="0" parTransId="{31895B2F-A716-49BA-BB2F-E5B6EC1845B0}" sibTransId="{E9BD6AF8-6D1D-4B46-B6F8-BB23A5EF9FF7}"/>
    <dgm:cxn modelId="{F062A2D4-4D88-4224-92FC-CE54B904F580}" type="presOf" srcId="{FA6FF39A-92A5-4E35-8989-4291276BFB3F}" destId="{04AFCDBD-78FC-4B67-BFBD-D385FFC7C1A5}" srcOrd="0" destOrd="0" presId="urn:microsoft.com/office/officeart/2005/8/layout/bProcess4"/>
    <dgm:cxn modelId="{4ED8A9D4-8B3E-4683-95BA-AF8980FD5454}" type="presOf" srcId="{8309211E-AFA9-487A-B61C-D5DAB1DC1C0D}" destId="{3807DEFB-719B-44C1-B4ED-E1E1F953A56B}" srcOrd="0" destOrd="0" presId="urn:microsoft.com/office/officeart/2005/8/layout/bProcess4"/>
    <dgm:cxn modelId="{5A6DEED5-9132-4529-B82D-86EB7E9A6237}" srcId="{78F80E49-8151-4B60-A843-801C528B323B}" destId="{8E36A22F-6389-4434-9A32-ED977257ABF8}" srcOrd="2" destOrd="0" parTransId="{B0ED8B67-97AC-4A93-926F-D20E78F78F8E}" sibTransId="{D161329A-98BA-4109-8290-2F19192406BF}"/>
    <dgm:cxn modelId="{334EB8D8-8941-4069-A05C-4BA845711BBE}" type="presOf" srcId="{78F80E49-8151-4B60-A843-801C528B323B}" destId="{A412B8B4-768A-4EEA-96DC-3B9FBEAA13D6}" srcOrd="0" destOrd="0" presId="urn:microsoft.com/office/officeart/2005/8/layout/bProcess4"/>
    <dgm:cxn modelId="{1C7C5EDB-611A-484B-B488-25906DBB8703}" srcId="{78F80E49-8151-4B60-A843-801C528B323B}" destId="{28BDEF0B-3E13-4656-96CB-9C48661C2A00}" srcOrd="3" destOrd="0" parTransId="{42153B24-9BEC-4F8A-A58A-D0F669ACFA3D}" sibTransId="{6D54F808-E621-44B4-A999-94C96E7E3BBE}"/>
    <dgm:cxn modelId="{B22C57DF-38AC-48D6-A4FC-71E9314204D1}" type="presOf" srcId="{EC3D5E01-04E3-4D78-9B03-4FD866811C91}" destId="{C834B0F5-A887-46D3-B91C-061E52B9401B}" srcOrd="0" destOrd="0" presId="urn:microsoft.com/office/officeart/2005/8/layout/bProcess4"/>
    <dgm:cxn modelId="{A13499E3-0916-44A7-B1A1-524AF1F08486}" type="presOf" srcId="{E9BD6AF8-6D1D-4B46-B6F8-BB23A5EF9FF7}" destId="{E366EA62-B834-40D6-9E24-FFE484BF3250}" srcOrd="0" destOrd="0" presId="urn:microsoft.com/office/officeart/2005/8/layout/bProcess4"/>
    <dgm:cxn modelId="{D7CA41E7-DC98-46B7-ACB6-C2134751F813}" type="presOf" srcId="{44795E8C-EC7C-4544-B444-3921A9F1EAC3}" destId="{700D54D7-D340-476E-8C49-BF2C4CC46CD4}" srcOrd="0" destOrd="0" presId="urn:microsoft.com/office/officeart/2005/8/layout/bProcess4"/>
    <dgm:cxn modelId="{EEF139EB-4627-4707-9E1F-5E5418BCB76F}" type="presOf" srcId="{7E366A15-A02B-46FC-A88A-EE96C3F51D49}" destId="{131FE164-1555-4DB1-9B1F-8D6EC3236A57}" srcOrd="0" destOrd="0" presId="urn:microsoft.com/office/officeart/2005/8/layout/bProcess4"/>
    <dgm:cxn modelId="{6C6C2E2A-644C-4075-9C06-7FF8DE697C27}" type="presParOf" srcId="{A412B8B4-768A-4EEA-96DC-3B9FBEAA13D6}" destId="{2EAE65BE-F0CA-4316-945C-94283BC0B2DC}" srcOrd="0" destOrd="0" presId="urn:microsoft.com/office/officeart/2005/8/layout/bProcess4"/>
    <dgm:cxn modelId="{BADF1089-6579-4677-9F53-3155B6923FD7}" type="presParOf" srcId="{2EAE65BE-F0CA-4316-945C-94283BC0B2DC}" destId="{8C73C853-E75F-4B1B-B456-0673DF0F7EFD}" srcOrd="0" destOrd="0" presId="urn:microsoft.com/office/officeart/2005/8/layout/bProcess4"/>
    <dgm:cxn modelId="{BD9EB8FA-63F5-4AF9-B335-0DE6A4B917E3}" type="presParOf" srcId="{2EAE65BE-F0CA-4316-945C-94283BC0B2DC}" destId="{3C5A1776-9F5A-436A-93DB-04846A95D718}" srcOrd="1" destOrd="0" presId="urn:microsoft.com/office/officeart/2005/8/layout/bProcess4"/>
    <dgm:cxn modelId="{89C2F09E-7F76-4FCB-8A08-7DD42EE6DDD1}" type="presParOf" srcId="{A412B8B4-768A-4EEA-96DC-3B9FBEAA13D6}" destId="{E366EA62-B834-40D6-9E24-FFE484BF3250}" srcOrd="1" destOrd="0" presId="urn:microsoft.com/office/officeart/2005/8/layout/bProcess4"/>
    <dgm:cxn modelId="{C7E91526-FF5D-41A7-A460-C8FE0D8F251D}" type="presParOf" srcId="{A412B8B4-768A-4EEA-96DC-3B9FBEAA13D6}" destId="{31B68147-7259-47F7-8F00-6E41A8731A39}" srcOrd="2" destOrd="0" presId="urn:microsoft.com/office/officeart/2005/8/layout/bProcess4"/>
    <dgm:cxn modelId="{DDD71A6F-1E8B-4E47-9477-F345A562D0BB}" type="presParOf" srcId="{31B68147-7259-47F7-8F00-6E41A8731A39}" destId="{F025746E-EA23-4685-B8AE-081B1A25EC24}" srcOrd="0" destOrd="0" presId="urn:microsoft.com/office/officeart/2005/8/layout/bProcess4"/>
    <dgm:cxn modelId="{21660507-DD3D-4DA1-A49C-27B25113CEC0}" type="presParOf" srcId="{31B68147-7259-47F7-8F00-6E41A8731A39}" destId="{AB4E96A8-4072-4B68-9F2F-825BF9E5BD73}" srcOrd="1" destOrd="0" presId="urn:microsoft.com/office/officeart/2005/8/layout/bProcess4"/>
    <dgm:cxn modelId="{002FC01B-87CA-463A-A541-2F9152314845}" type="presParOf" srcId="{A412B8B4-768A-4EEA-96DC-3B9FBEAA13D6}" destId="{3C286217-013A-4EC7-A975-C2F9DFCE6C4E}" srcOrd="3" destOrd="0" presId="urn:microsoft.com/office/officeart/2005/8/layout/bProcess4"/>
    <dgm:cxn modelId="{2753AC75-BF3A-4600-89ED-708C6F796404}" type="presParOf" srcId="{A412B8B4-768A-4EEA-96DC-3B9FBEAA13D6}" destId="{EFD29B48-7C05-4B53-BC48-5DE308588FB9}" srcOrd="4" destOrd="0" presId="urn:microsoft.com/office/officeart/2005/8/layout/bProcess4"/>
    <dgm:cxn modelId="{F4C4C056-E7ED-4DC9-8878-4853C26B40F6}" type="presParOf" srcId="{EFD29B48-7C05-4B53-BC48-5DE308588FB9}" destId="{B823BD05-D62C-4027-A493-E88EEC1A94AE}" srcOrd="0" destOrd="0" presId="urn:microsoft.com/office/officeart/2005/8/layout/bProcess4"/>
    <dgm:cxn modelId="{E2AD37FD-C1F9-4F7E-AB3B-0B90A70225CC}" type="presParOf" srcId="{EFD29B48-7C05-4B53-BC48-5DE308588FB9}" destId="{DD3AFF7E-CEBB-4B33-A01D-DF0A3FC7A274}" srcOrd="1" destOrd="0" presId="urn:microsoft.com/office/officeart/2005/8/layout/bProcess4"/>
    <dgm:cxn modelId="{34BCFD57-6ED3-48B4-A61E-7E3358E91801}" type="presParOf" srcId="{A412B8B4-768A-4EEA-96DC-3B9FBEAA13D6}" destId="{BE84C30F-1EF8-4494-BB48-250A0D3E9BF0}" srcOrd="5" destOrd="0" presId="urn:microsoft.com/office/officeart/2005/8/layout/bProcess4"/>
    <dgm:cxn modelId="{48FA32D5-6881-40B2-9D3D-71A9371CBC15}" type="presParOf" srcId="{A412B8B4-768A-4EEA-96DC-3B9FBEAA13D6}" destId="{138C1BD7-3489-450C-9B8B-1C13C1E00501}" srcOrd="6" destOrd="0" presId="urn:microsoft.com/office/officeart/2005/8/layout/bProcess4"/>
    <dgm:cxn modelId="{6D07418A-348D-43B5-BD49-ED1CBBAC58B1}" type="presParOf" srcId="{138C1BD7-3489-450C-9B8B-1C13C1E00501}" destId="{E6639A16-F7BD-4CF7-803E-559D71C36D37}" srcOrd="0" destOrd="0" presId="urn:microsoft.com/office/officeart/2005/8/layout/bProcess4"/>
    <dgm:cxn modelId="{2FAF591D-1156-4310-9B1B-79708D6F339E}" type="presParOf" srcId="{138C1BD7-3489-450C-9B8B-1C13C1E00501}" destId="{C153E633-F540-4237-876C-14AB9174ECDE}" srcOrd="1" destOrd="0" presId="urn:microsoft.com/office/officeart/2005/8/layout/bProcess4"/>
    <dgm:cxn modelId="{1B9F9BA7-E0E0-4563-AB93-5279EFC6880D}" type="presParOf" srcId="{A412B8B4-768A-4EEA-96DC-3B9FBEAA13D6}" destId="{D22661F3-438D-4961-BE13-3DDEC7244108}" srcOrd="7" destOrd="0" presId="urn:microsoft.com/office/officeart/2005/8/layout/bProcess4"/>
    <dgm:cxn modelId="{E914651F-F220-419E-A976-A8E9D96BD3FF}" type="presParOf" srcId="{A412B8B4-768A-4EEA-96DC-3B9FBEAA13D6}" destId="{C9DDE0D3-7449-41AD-805D-B0C87DFEC6F5}" srcOrd="8" destOrd="0" presId="urn:microsoft.com/office/officeart/2005/8/layout/bProcess4"/>
    <dgm:cxn modelId="{FEB7AB25-E58B-4CD1-9FAE-B5766990DD43}" type="presParOf" srcId="{C9DDE0D3-7449-41AD-805D-B0C87DFEC6F5}" destId="{9ABDA9E2-9924-4929-B75C-C81607712015}" srcOrd="0" destOrd="0" presId="urn:microsoft.com/office/officeart/2005/8/layout/bProcess4"/>
    <dgm:cxn modelId="{9AEC34C8-4DA8-4EF4-89C0-A00DE6161950}" type="presParOf" srcId="{C9DDE0D3-7449-41AD-805D-B0C87DFEC6F5}" destId="{2B0F43F6-3D88-470A-A117-C968B61FD1DB}" srcOrd="1" destOrd="0" presId="urn:microsoft.com/office/officeart/2005/8/layout/bProcess4"/>
    <dgm:cxn modelId="{5458EE3B-A7CB-4DEF-B8EA-A523B373FF3E}" type="presParOf" srcId="{A412B8B4-768A-4EEA-96DC-3B9FBEAA13D6}" destId="{3807DEFB-719B-44C1-B4ED-E1E1F953A56B}" srcOrd="9" destOrd="0" presId="urn:microsoft.com/office/officeart/2005/8/layout/bProcess4"/>
    <dgm:cxn modelId="{EB1F9C86-ED42-4CDC-879B-CB656FBA7F8B}" type="presParOf" srcId="{A412B8B4-768A-4EEA-96DC-3B9FBEAA13D6}" destId="{F6ECC8E0-ED82-4CE4-9CF5-2C02EBF418EC}" srcOrd="10" destOrd="0" presId="urn:microsoft.com/office/officeart/2005/8/layout/bProcess4"/>
    <dgm:cxn modelId="{F5BD2475-33E1-4679-99DE-DC995DF890C3}" type="presParOf" srcId="{F6ECC8E0-ED82-4CE4-9CF5-2C02EBF418EC}" destId="{FB43C9B4-327D-4399-BAF7-0A1BEE2DF7E7}" srcOrd="0" destOrd="0" presId="urn:microsoft.com/office/officeart/2005/8/layout/bProcess4"/>
    <dgm:cxn modelId="{FF045910-C838-49B9-B867-E036498BDD55}" type="presParOf" srcId="{F6ECC8E0-ED82-4CE4-9CF5-2C02EBF418EC}" destId="{B26F7DF7-1F8C-4957-9426-1F0AAA160022}" srcOrd="1" destOrd="0" presId="urn:microsoft.com/office/officeart/2005/8/layout/bProcess4"/>
    <dgm:cxn modelId="{C88927D3-75AA-4A67-A333-D8604B8F1087}" type="presParOf" srcId="{A412B8B4-768A-4EEA-96DC-3B9FBEAA13D6}" destId="{D6224A6C-8A72-45E1-8112-3B75851B766F}" srcOrd="11" destOrd="0" presId="urn:microsoft.com/office/officeart/2005/8/layout/bProcess4"/>
    <dgm:cxn modelId="{7EDA81E4-B99B-41DB-8596-D25857AC6015}" type="presParOf" srcId="{A412B8B4-768A-4EEA-96DC-3B9FBEAA13D6}" destId="{FD3AC2D6-C7F1-41E1-BF01-253F1AB7A26E}" srcOrd="12" destOrd="0" presId="urn:microsoft.com/office/officeart/2005/8/layout/bProcess4"/>
    <dgm:cxn modelId="{C0B4391E-B471-4FB4-A686-8D270B6B68F1}" type="presParOf" srcId="{FD3AC2D6-C7F1-41E1-BF01-253F1AB7A26E}" destId="{2EAFB2EC-EEE1-434A-B661-A5AF9AA27338}" srcOrd="0" destOrd="0" presId="urn:microsoft.com/office/officeart/2005/8/layout/bProcess4"/>
    <dgm:cxn modelId="{EB389066-6999-4E09-BFE8-8BD60B01885F}" type="presParOf" srcId="{FD3AC2D6-C7F1-41E1-BF01-253F1AB7A26E}" destId="{8438982E-177E-4A7D-8C5F-039AC206568A}" srcOrd="1" destOrd="0" presId="urn:microsoft.com/office/officeart/2005/8/layout/bProcess4"/>
    <dgm:cxn modelId="{DF3F0B23-8153-4616-AFEA-D8DEEDB56BE4}" type="presParOf" srcId="{A412B8B4-768A-4EEA-96DC-3B9FBEAA13D6}" destId="{8B76499E-4316-4817-AF0F-434ABF5D8A45}" srcOrd="13" destOrd="0" presId="urn:microsoft.com/office/officeart/2005/8/layout/bProcess4"/>
    <dgm:cxn modelId="{55A5CF6B-CC00-4F74-AC15-4E6DE4ECCE77}" type="presParOf" srcId="{A412B8B4-768A-4EEA-96DC-3B9FBEAA13D6}" destId="{D39A42EF-038C-4505-AB87-B9F6B1F1C64A}" srcOrd="14" destOrd="0" presId="urn:microsoft.com/office/officeart/2005/8/layout/bProcess4"/>
    <dgm:cxn modelId="{2B443996-6020-4B45-8F26-402EEEC00C23}" type="presParOf" srcId="{D39A42EF-038C-4505-AB87-B9F6B1F1C64A}" destId="{91E43A61-44CA-4EF5-BE48-42D1A7B0F88D}" srcOrd="0" destOrd="0" presId="urn:microsoft.com/office/officeart/2005/8/layout/bProcess4"/>
    <dgm:cxn modelId="{DF5AB83E-1793-4D4B-99AF-60827FFBFFAD}" type="presParOf" srcId="{D39A42EF-038C-4505-AB87-B9F6B1F1C64A}" destId="{7DC2A953-DAD2-4D37-B1EB-3D5F23948AF9}" srcOrd="1" destOrd="0" presId="urn:microsoft.com/office/officeart/2005/8/layout/bProcess4"/>
    <dgm:cxn modelId="{F408CBDD-DC9E-4759-8BE1-BFF739615EE7}" type="presParOf" srcId="{A412B8B4-768A-4EEA-96DC-3B9FBEAA13D6}" destId="{EC8F9D94-BFB7-4931-92B0-97D31C41ED76}" srcOrd="15" destOrd="0" presId="urn:microsoft.com/office/officeart/2005/8/layout/bProcess4"/>
    <dgm:cxn modelId="{29FD41EC-BE82-4826-9A84-76C2951D0F13}" type="presParOf" srcId="{A412B8B4-768A-4EEA-96DC-3B9FBEAA13D6}" destId="{FDE22EA7-6011-403E-9E56-1EC7614DFC4A}" srcOrd="16" destOrd="0" presId="urn:microsoft.com/office/officeart/2005/8/layout/bProcess4"/>
    <dgm:cxn modelId="{D3A841F3-9959-4751-95E7-2B30BB3F7157}" type="presParOf" srcId="{FDE22EA7-6011-403E-9E56-1EC7614DFC4A}" destId="{A8D5BBA1-A510-49E6-9FE0-4D57784DB7D7}" srcOrd="0" destOrd="0" presId="urn:microsoft.com/office/officeart/2005/8/layout/bProcess4"/>
    <dgm:cxn modelId="{8835B4D5-B24A-4E9D-AE90-168B3451BF6C}" type="presParOf" srcId="{FDE22EA7-6011-403E-9E56-1EC7614DFC4A}" destId="{6534B23B-B824-4615-A775-078F16353AEE}" srcOrd="1" destOrd="0" presId="urn:microsoft.com/office/officeart/2005/8/layout/bProcess4"/>
    <dgm:cxn modelId="{B63B1EC9-C902-4588-8312-D676899AC73A}" type="presParOf" srcId="{A412B8B4-768A-4EEA-96DC-3B9FBEAA13D6}" destId="{0321089C-2F45-4ACF-AEEE-CE168CB27AD3}" srcOrd="17" destOrd="0" presId="urn:microsoft.com/office/officeart/2005/8/layout/bProcess4"/>
    <dgm:cxn modelId="{D1CD551E-64B8-432C-885F-B4247834FA1D}" type="presParOf" srcId="{A412B8B4-768A-4EEA-96DC-3B9FBEAA13D6}" destId="{E612A8B7-82A2-4D02-A32A-030206830680}" srcOrd="18" destOrd="0" presId="urn:microsoft.com/office/officeart/2005/8/layout/bProcess4"/>
    <dgm:cxn modelId="{1F804729-2958-4A5A-B10E-EB7BA23D7128}" type="presParOf" srcId="{E612A8B7-82A2-4D02-A32A-030206830680}" destId="{2F65BB69-70E6-408F-AC28-1D11FDBC18EE}" srcOrd="0" destOrd="0" presId="urn:microsoft.com/office/officeart/2005/8/layout/bProcess4"/>
    <dgm:cxn modelId="{683BC8F9-A1D3-444B-B64A-05D8B26B8546}" type="presParOf" srcId="{E612A8B7-82A2-4D02-A32A-030206830680}" destId="{700D54D7-D340-476E-8C49-BF2C4CC46CD4}" srcOrd="1" destOrd="0" presId="urn:microsoft.com/office/officeart/2005/8/layout/bProcess4"/>
    <dgm:cxn modelId="{5D546173-E8FD-45BC-A494-E58A303FFB13}" type="presParOf" srcId="{A412B8B4-768A-4EEA-96DC-3B9FBEAA13D6}" destId="{2440C850-E7B1-4E53-8AA9-FA665DA078F5}" srcOrd="19" destOrd="0" presId="urn:microsoft.com/office/officeart/2005/8/layout/bProcess4"/>
    <dgm:cxn modelId="{3E386109-AC7A-4EC9-9112-93F6F37EFAD9}" type="presParOf" srcId="{A412B8B4-768A-4EEA-96DC-3B9FBEAA13D6}" destId="{353E39E3-561E-424D-A1EC-2A2CDDAC1E65}" srcOrd="20" destOrd="0" presId="urn:microsoft.com/office/officeart/2005/8/layout/bProcess4"/>
    <dgm:cxn modelId="{124581E5-9EB5-4071-BEE4-9349465F8463}" type="presParOf" srcId="{353E39E3-561E-424D-A1EC-2A2CDDAC1E65}" destId="{F91A8482-7041-4687-B013-D469EE277CEE}" srcOrd="0" destOrd="0" presId="urn:microsoft.com/office/officeart/2005/8/layout/bProcess4"/>
    <dgm:cxn modelId="{8E509DF7-485C-4CA2-8E53-E48DB3F2A160}" type="presParOf" srcId="{353E39E3-561E-424D-A1EC-2A2CDDAC1E65}" destId="{AF9AF44E-A99F-406B-84DA-81781BD83ED9}" srcOrd="1" destOrd="0" presId="urn:microsoft.com/office/officeart/2005/8/layout/bProcess4"/>
    <dgm:cxn modelId="{7198B384-039C-44FE-B48C-E4B2BB3B5D0B}" type="presParOf" srcId="{A412B8B4-768A-4EEA-96DC-3B9FBEAA13D6}" destId="{999C5981-F8D8-4D33-AD06-BF3410C4D714}" srcOrd="21" destOrd="0" presId="urn:microsoft.com/office/officeart/2005/8/layout/bProcess4"/>
    <dgm:cxn modelId="{FC9AADB0-5AFF-4A08-B4D0-7D2967D38764}" type="presParOf" srcId="{A412B8B4-768A-4EEA-96DC-3B9FBEAA13D6}" destId="{02D45E1D-3E04-486D-A3D7-33EE61788A6B}" srcOrd="22" destOrd="0" presId="urn:microsoft.com/office/officeart/2005/8/layout/bProcess4"/>
    <dgm:cxn modelId="{9AA85574-1054-42DA-A5E5-B9E0A614E2BC}" type="presParOf" srcId="{02D45E1D-3E04-486D-A3D7-33EE61788A6B}" destId="{B8A8B724-1A9A-4CA1-9019-C75B18C91243}" srcOrd="0" destOrd="0" presId="urn:microsoft.com/office/officeart/2005/8/layout/bProcess4"/>
    <dgm:cxn modelId="{2D1B7FD9-3573-4746-80FC-5DCEB75E892E}" type="presParOf" srcId="{02D45E1D-3E04-486D-A3D7-33EE61788A6B}" destId="{9040A80B-F0C8-4023-BF1A-C88C361485CF}" srcOrd="1" destOrd="0" presId="urn:microsoft.com/office/officeart/2005/8/layout/bProcess4"/>
    <dgm:cxn modelId="{0649EABD-F229-4123-90A9-E73F301CBACC}" type="presParOf" srcId="{A412B8B4-768A-4EEA-96DC-3B9FBEAA13D6}" destId="{3EB693B3-3DF3-4650-980A-84906778D629}" srcOrd="23" destOrd="0" presId="urn:microsoft.com/office/officeart/2005/8/layout/bProcess4"/>
    <dgm:cxn modelId="{C8365263-776D-469F-8EE4-FD4B894DFA93}" type="presParOf" srcId="{A412B8B4-768A-4EEA-96DC-3B9FBEAA13D6}" destId="{2347EA19-E14A-4FDB-96A5-E6C2B7EE1A0D}" srcOrd="24" destOrd="0" presId="urn:microsoft.com/office/officeart/2005/8/layout/bProcess4"/>
    <dgm:cxn modelId="{459A85FD-3CAC-4895-8212-AC8E43C278B4}" type="presParOf" srcId="{2347EA19-E14A-4FDB-96A5-E6C2B7EE1A0D}" destId="{E833718C-0F6E-4041-A1CE-2126AFD69E7F}" srcOrd="0" destOrd="0" presId="urn:microsoft.com/office/officeart/2005/8/layout/bProcess4"/>
    <dgm:cxn modelId="{6BC3BBDC-A7EE-4A43-9E18-C509345D8B02}" type="presParOf" srcId="{2347EA19-E14A-4FDB-96A5-E6C2B7EE1A0D}" destId="{4C44A191-35F9-4EFE-847B-50274B707048}" srcOrd="1" destOrd="0" presId="urn:microsoft.com/office/officeart/2005/8/layout/bProcess4"/>
    <dgm:cxn modelId="{38EC0CFE-0368-4E2D-80F7-B3D9AB271C41}" type="presParOf" srcId="{A412B8B4-768A-4EEA-96DC-3B9FBEAA13D6}" destId="{023389D4-C135-4874-8507-A52BDED10441}" srcOrd="25" destOrd="0" presId="urn:microsoft.com/office/officeart/2005/8/layout/bProcess4"/>
    <dgm:cxn modelId="{0BA4036E-E741-48E3-940D-96701DD0AFF7}" type="presParOf" srcId="{A412B8B4-768A-4EEA-96DC-3B9FBEAA13D6}" destId="{650625FF-A689-4CAA-B4AE-ED1931DB3635}" srcOrd="26" destOrd="0" presId="urn:microsoft.com/office/officeart/2005/8/layout/bProcess4"/>
    <dgm:cxn modelId="{9E12C82E-5D32-4BF8-A483-A82ED8ADAB6A}" type="presParOf" srcId="{650625FF-A689-4CAA-B4AE-ED1931DB3635}" destId="{A14A3759-1235-44E0-BB76-3CC46A4664E5}" srcOrd="0" destOrd="0" presId="urn:microsoft.com/office/officeart/2005/8/layout/bProcess4"/>
    <dgm:cxn modelId="{B85C62B1-A8C0-4105-B0B8-0A450DF6B550}" type="presParOf" srcId="{650625FF-A689-4CAA-B4AE-ED1931DB3635}" destId="{B035BBAE-C8A0-4733-88EE-B650F93D316C}" srcOrd="1" destOrd="0" presId="urn:microsoft.com/office/officeart/2005/8/layout/bProcess4"/>
    <dgm:cxn modelId="{DE9EF458-4A02-42CA-90A1-576B0ABC9F54}" type="presParOf" srcId="{A412B8B4-768A-4EEA-96DC-3B9FBEAA13D6}" destId="{04AFCDBD-78FC-4B67-BFBD-D385FFC7C1A5}" srcOrd="27" destOrd="0" presId="urn:microsoft.com/office/officeart/2005/8/layout/bProcess4"/>
    <dgm:cxn modelId="{728F0440-FECD-456E-A434-6DED36969FD6}" type="presParOf" srcId="{A412B8B4-768A-4EEA-96DC-3B9FBEAA13D6}" destId="{EF0895FA-2994-4D93-827D-727F4A9CBAA6}" srcOrd="28" destOrd="0" presId="urn:microsoft.com/office/officeart/2005/8/layout/bProcess4"/>
    <dgm:cxn modelId="{598FAA15-0865-4F08-9D4C-8E2B74160A30}" type="presParOf" srcId="{EF0895FA-2994-4D93-827D-727F4A9CBAA6}" destId="{8E99B3AE-63E4-4AC5-B84B-ED289E882C0E}" srcOrd="0" destOrd="0" presId="urn:microsoft.com/office/officeart/2005/8/layout/bProcess4"/>
    <dgm:cxn modelId="{0CB1B312-1965-4703-86E3-71D95F5B5799}" type="presParOf" srcId="{EF0895FA-2994-4D93-827D-727F4A9CBAA6}" destId="{C834B0F5-A887-46D3-B91C-061E52B9401B}" srcOrd="1" destOrd="0" presId="urn:microsoft.com/office/officeart/2005/8/layout/bProcess4"/>
    <dgm:cxn modelId="{5AE086F9-F701-4FA8-BCCA-0A0DA9F35B63}" type="presParOf" srcId="{A412B8B4-768A-4EEA-96DC-3B9FBEAA13D6}" destId="{131FE164-1555-4DB1-9B1F-8D6EC3236A57}" srcOrd="29" destOrd="0" presId="urn:microsoft.com/office/officeart/2005/8/layout/bProcess4"/>
    <dgm:cxn modelId="{C52A557B-DA0F-43BB-9D7C-E63F869304D3}" type="presParOf" srcId="{A412B8B4-768A-4EEA-96DC-3B9FBEAA13D6}" destId="{1F4BF6E2-9B78-4CD9-A2CE-0DE270E18DD7}" srcOrd="30" destOrd="0" presId="urn:microsoft.com/office/officeart/2005/8/layout/bProcess4"/>
    <dgm:cxn modelId="{61014562-58E5-4B6E-82EA-4EC1B5BA4C11}" type="presParOf" srcId="{1F4BF6E2-9B78-4CD9-A2CE-0DE270E18DD7}" destId="{F938C1F9-3AF6-4855-A74F-FAE7C5EB417A}" srcOrd="0" destOrd="0" presId="urn:microsoft.com/office/officeart/2005/8/layout/bProcess4"/>
    <dgm:cxn modelId="{C2045E6B-06D4-49A6-9CB2-839F650D9F80}" type="presParOf" srcId="{1F4BF6E2-9B78-4CD9-A2CE-0DE270E18DD7}" destId="{CD07D794-A370-4915-A325-159CCC185341}" srcOrd="1" destOrd="0" presId="urn:microsoft.com/office/officeart/2005/8/layout/bProcess4"/>
    <dgm:cxn modelId="{E2FE286F-2107-45EE-92A0-7707E7809047}" type="presParOf" srcId="{A412B8B4-768A-4EEA-96DC-3B9FBEAA13D6}" destId="{8E973001-4FD7-44F2-B82F-A68E7424FB6D}" srcOrd="31" destOrd="0" presId="urn:microsoft.com/office/officeart/2005/8/layout/bProcess4"/>
    <dgm:cxn modelId="{21F06AD4-8900-4A6E-B1D5-1DB23F49F81E}" type="presParOf" srcId="{A412B8B4-768A-4EEA-96DC-3B9FBEAA13D6}" destId="{495FE7A5-A358-4D87-A501-09056FEB6FD0}" srcOrd="32" destOrd="0" presId="urn:microsoft.com/office/officeart/2005/8/layout/bProcess4"/>
    <dgm:cxn modelId="{9FB059CB-699D-48AE-8A18-9B8A05CDBF8E}" type="presParOf" srcId="{495FE7A5-A358-4D87-A501-09056FEB6FD0}" destId="{2F9DD66F-C4D9-48A5-9BE6-ACA3CF4FA74C}" srcOrd="0" destOrd="0" presId="urn:microsoft.com/office/officeart/2005/8/layout/bProcess4"/>
    <dgm:cxn modelId="{2437FCC0-C3D5-4C9C-8233-32DABF53C2AC}" type="presParOf" srcId="{495FE7A5-A358-4D87-A501-09056FEB6FD0}" destId="{F9700FDF-D260-455C-A261-0E36CEAC8413}" srcOrd="1" destOrd="0" presId="urn:microsoft.com/office/officeart/2005/8/layout/bProcess4"/>
    <dgm:cxn modelId="{11E5EA8A-0ACF-4A2E-8543-83FF64E504F0}" type="presParOf" srcId="{A412B8B4-768A-4EEA-96DC-3B9FBEAA13D6}" destId="{35E49DB7-4EB3-4672-BD8C-B9565497EEFA}" srcOrd="33" destOrd="0" presId="urn:microsoft.com/office/officeart/2005/8/layout/bProcess4"/>
    <dgm:cxn modelId="{2A9551D5-905C-4610-ADE2-DA6AF0216232}" type="presParOf" srcId="{A412B8B4-768A-4EEA-96DC-3B9FBEAA13D6}" destId="{A92508A1-9C41-4041-90EC-58A06043BBE4}" srcOrd="34" destOrd="0" presId="urn:microsoft.com/office/officeart/2005/8/layout/bProcess4"/>
    <dgm:cxn modelId="{E92B22A5-BD11-4C85-9C1A-7D552A231C16}" type="presParOf" srcId="{A92508A1-9C41-4041-90EC-58A06043BBE4}" destId="{69234AFE-C89B-4D03-86D8-55AE1217F195}" srcOrd="0" destOrd="0" presId="urn:microsoft.com/office/officeart/2005/8/layout/bProcess4"/>
    <dgm:cxn modelId="{25DD0154-6BF6-4CA7-97F3-5E2360960E0C}" type="presParOf" srcId="{A92508A1-9C41-4041-90EC-58A06043BBE4}" destId="{073A2996-2B96-49EB-B8ED-F6777BFBF685}" srcOrd="1" destOrd="0" presId="urn:microsoft.com/office/officeart/2005/8/layout/bProcess4"/>
    <dgm:cxn modelId="{6CEFF2BC-9909-409B-8019-C7307146581E}" type="presParOf" srcId="{A412B8B4-768A-4EEA-96DC-3B9FBEAA13D6}" destId="{D940AF4D-2624-41C4-8564-00C13ED610D2}" srcOrd="35" destOrd="0" presId="urn:microsoft.com/office/officeart/2005/8/layout/bProcess4"/>
    <dgm:cxn modelId="{A1914124-CEF0-4C3F-AB4A-2BD8406D982E}" type="presParOf" srcId="{A412B8B4-768A-4EEA-96DC-3B9FBEAA13D6}" destId="{F9BE0447-15A1-4AAC-9B22-51F530B10E87}" srcOrd="36" destOrd="0" presId="urn:microsoft.com/office/officeart/2005/8/layout/bProcess4"/>
    <dgm:cxn modelId="{B776C711-E29E-4D0D-8535-20758552724F}" type="presParOf" srcId="{F9BE0447-15A1-4AAC-9B22-51F530B10E87}" destId="{B81529D0-BF81-4F18-82CD-F86F77E7C150}" srcOrd="0" destOrd="0" presId="urn:microsoft.com/office/officeart/2005/8/layout/bProcess4"/>
    <dgm:cxn modelId="{80A65DE0-0FE0-4DCD-BE39-EDA28892A445}" type="presParOf" srcId="{F9BE0447-15A1-4AAC-9B22-51F530B10E87}" destId="{DE8C2F46-A2C0-4056-876A-27ADDE9C2D0A}" srcOrd="1" destOrd="0" presId="urn:microsoft.com/office/officeart/2005/8/layout/bProcess4"/>
    <dgm:cxn modelId="{B13C4556-E2BF-45CB-AEF0-A473F8F6B4E9}" type="presParOf" srcId="{A412B8B4-768A-4EEA-96DC-3B9FBEAA13D6}" destId="{E598497F-1989-4260-8519-0E20D0B8BE73}" srcOrd="37" destOrd="0" presId="urn:microsoft.com/office/officeart/2005/8/layout/bProcess4"/>
    <dgm:cxn modelId="{F62D9B54-1413-4E6E-9DEB-DE4A5312C67F}" type="presParOf" srcId="{A412B8B4-768A-4EEA-96DC-3B9FBEAA13D6}" destId="{ED72683E-E37F-44C7-A630-ACA246DF2DDB}" srcOrd="38" destOrd="0" presId="urn:microsoft.com/office/officeart/2005/8/layout/bProcess4"/>
    <dgm:cxn modelId="{6B5C8509-A9BF-4EA4-A3D6-8A96A64764CD}" type="presParOf" srcId="{ED72683E-E37F-44C7-A630-ACA246DF2DDB}" destId="{2F1D9FD3-2C62-4197-8212-45D208A80924}" srcOrd="0" destOrd="0" presId="urn:microsoft.com/office/officeart/2005/8/layout/bProcess4"/>
    <dgm:cxn modelId="{474AEE76-D05E-44CF-B5DA-13C186D2C13D}" type="presParOf" srcId="{ED72683E-E37F-44C7-A630-ACA246DF2DDB}" destId="{CEFE44DC-3677-4D43-A755-66A5B9A0CE0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392EAE-0F24-4D1B-9A3D-E93F2BC50C7C}"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8ACCBAF4-103B-4F96-A3D7-3CEBFC91BBF6}">
      <dgm:prSet/>
      <dgm:spPr/>
      <dgm:t>
        <a:bodyPr/>
        <a:lstStyle/>
        <a:p>
          <a:r>
            <a:rPr lang="en-US" b="1" dirty="0"/>
            <a:t>Computer Vision Exploration:</a:t>
          </a:r>
          <a:r>
            <a:rPr lang="en-US" dirty="0"/>
            <a:t> </a:t>
          </a:r>
        </a:p>
      </dgm:t>
    </dgm:pt>
    <dgm:pt modelId="{ED56E06A-B8E3-47D8-B0C1-15D51C4FBB28}" type="parTrans" cxnId="{43EAEF8C-198C-4A2F-A394-1941C807B950}">
      <dgm:prSet/>
      <dgm:spPr/>
      <dgm:t>
        <a:bodyPr/>
        <a:lstStyle/>
        <a:p>
          <a:endParaRPr lang="en-US"/>
        </a:p>
      </dgm:t>
    </dgm:pt>
    <dgm:pt modelId="{B746F14E-080A-4A7A-8726-7EF66F7AD7E9}" type="sibTrans" cxnId="{43EAEF8C-198C-4A2F-A394-1941C807B950}">
      <dgm:prSet/>
      <dgm:spPr/>
      <dgm:t>
        <a:bodyPr/>
        <a:lstStyle/>
        <a:p>
          <a:endParaRPr lang="en-US"/>
        </a:p>
      </dgm:t>
    </dgm:pt>
    <dgm:pt modelId="{62EE1D78-A937-44E2-AA34-DB46CEBEF5E4}">
      <dgm:prSet/>
      <dgm:spPr/>
      <dgm:t>
        <a:bodyPr/>
        <a:lstStyle/>
        <a:p>
          <a:r>
            <a:rPr lang="en-US" dirty="0"/>
            <a:t>Participants delved into the intricacies of computer vision, learning how to detect and track hands in real-time using the CV Zone library.</a:t>
          </a:r>
        </a:p>
      </dgm:t>
    </dgm:pt>
    <dgm:pt modelId="{BB97ECCB-FF27-410E-86F0-D7EC6E7F3DAA}" type="parTrans" cxnId="{6963CCBD-3559-427D-8D6B-A23B90C6A3BB}">
      <dgm:prSet/>
      <dgm:spPr/>
      <dgm:t>
        <a:bodyPr/>
        <a:lstStyle/>
        <a:p>
          <a:endParaRPr lang="en-US"/>
        </a:p>
      </dgm:t>
    </dgm:pt>
    <dgm:pt modelId="{64BCA8D6-2B0A-4E64-A766-BD00475F56D1}" type="sibTrans" cxnId="{6963CCBD-3559-427D-8D6B-A23B90C6A3BB}">
      <dgm:prSet/>
      <dgm:spPr/>
      <dgm:t>
        <a:bodyPr/>
        <a:lstStyle/>
        <a:p>
          <a:endParaRPr lang="en-US"/>
        </a:p>
      </dgm:t>
    </dgm:pt>
    <dgm:pt modelId="{500A7FA0-ABC8-4C98-8032-15522BF20BA1}">
      <dgm:prSet/>
      <dgm:spPr/>
      <dgm:t>
        <a:bodyPr/>
        <a:lstStyle/>
        <a:p>
          <a:r>
            <a:rPr lang="en-US" b="1" dirty="0"/>
            <a:t>Gesture Mapping:</a:t>
          </a:r>
          <a:endParaRPr lang="en-US" dirty="0"/>
        </a:p>
      </dgm:t>
    </dgm:pt>
    <dgm:pt modelId="{624440CA-A598-4273-AF04-8EAF2FEE33C4}" type="parTrans" cxnId="{B1FDB882-BA8E-4FF8-8D42-1F17927B9107}">
      <dgm:prSet/>
      <dgm:spPr/>
      <dgm:t>
        <a:bodyPr/>
        <a:lstStyle/>
        <a:p>
          <a:endParaRPr lang="en-US"/>
        </a:p>
      </dgm:t>
    </dgm:pt>
    <dgm:pt modelId="{265438BD-6A8F-444B-AAEB-A18B6E6BFEDD}" type="sibTrans" cxnId="{B1FDB882-BA8E-4FF8-8D42-1F17927B9107}">
      <dgm:prSet/>
      <dgm:spPr/>
      <dgm:t>
        <a:bodyPr/>
        <a:lstStyle/>
        <a:p>
          <a:endParaRPr lang="en-US"/>
        </a:p>
      </dgm:t>
    </dgm:pt>
    <dgm:pt modelId="{44D1294C-9769-4B39-9EB2-F63F44854419}">
      <dgm:prSet/>
      <dgm:spPr/>
      <dgm:t>
        <a:bodyPr/>
        <a:lstStyle/>
        <a:p>
          <a:r>
            <a:rPr lang="en-US" dirty="0"/>
            <a:t>The project challenged participants to devise algorithms that map hand gestures to appropriate characters on the virtual keyboard layout.</a:t>
          </a:r>
        </a:p>
      </dgm:t>
    </dgm:pt>
    <dgm:pt modelId="{C554D7D0-A3E6-4E80-85CF-3B13BBA72A67}" type="parTrans" cxnId="{2935D5EF-41CA-4961-ADB2-B86A5E51CA33}">
      <dgm:prSet/>
      <dgm:spPr/>
      <dgm:t>
        <a:bodyPr/>
        <a:lstStyle/>
        <a:p>
          <a:endParaRPr lang="en-US"/>
        </a:p>
      </dgm:t>
    </dgm:pt>
    <dgm:pt modelId="{2EBFA575-EEEF-4A36-8975-2621D6757BBD}" type="sibTrans" cxnId="{2935D5EF-41CA-4961-ADB2-B86A5E51CA33}">
      <dgm:prSet/>
      <dgm:spPr/>
      <dgm:t>
        <a:bodyPr/>
        <a:lstStyle/>
        <a:p>
          <a:endParaRPr lang="en-US"/>
        </a:p>
      </dgm:t>
    </dgm:pt>
    <dgm:pt modelId="{DDF6EED9-E834-4182-B879-04CFD3E0C073}">
      <dgm:prSet/>
      <dgm:spPr/>
      <dgm:t>
        <a:bodyPr/>
        <a:lstStyle/>
        <a:p>
          <a:r>
            <a:rPr lang="en-US" b="1" dirty="0"/>
            <a:t>Graphical User Interface (GUI):</a:t>
          </a:r>
          <a:endParaRPr lang="en-US" dirty="0"/>
        </a:p>
      </dgm:t>
    </dgm:pt>
    <dgm:pt modelId="{0D425F3F-D962-43C7-B90C-D450E141D009}" type="parTrans" cxnId="{8AF3A88C-F1A4-4B4F-AD4C-1377F30A59AA}">
      <dgm:prSet/>
      <dgm:spPr/>
      <dgm:t>
        <a:bodyPr/>
        <a:lstStyle/>
        <a:p>
          <a:endParaRPr lang="en-US"/>
        </a:p>
      </dgm:t>
    </dgm:pt>
    <dgm:pt modelId="{6B464E01-5ED7-42FF-9AEA-A42C11033860}" type="sibTrans" cxnId="{8AF3A88C-F1A4-4B4F-AD4C-1377F30A59AA}">
      <dgm:prSet/>
      <dgm:spPr/>
      <dgm:t>
        <a:bodyPr/>
        <a:lstStyle/>
        <a:p>
          <a:endParaRPr lang="en-US"/>
        </a:p>
      </dgm:t>
    </dgm:pt>
    <dgm:pt modelId="{B372FEDC-2933-4EB4-879A-B7D5E7E19FC5}">
      <dgm:prSet/>
      <dgm:spPr/>
      <dgm:t>
        <a:bodyPr/>
        <a:lstStyle/>
        <a:p>
          <a:r>
            <a:rPr lang="en-US" dirty="0"/>
            <a:t>Participants designed an engaging and user-friendly GUI that displayed the virtual keyboard and provided visual feedback for recognized gestures.</a:t>
          </a:r>
        </a:p>
      </dgm:t>
    </dgm:pt>
    <dgm:pt modelId="{BAC14955-C9AA-4F1B-9871-73B4A097E831}" type="parTrans" cxnId="{201A880C-AF32-4FC7-B7A4-0C81C3E03F11}">
      <dgm:prSet/>
      <dgm:spPr/>
      <dgm:t>
        <a:bodyPr/>
        <a:lstStyle/>
        <a:p>
          <a:endParaRPr lang="en-US"/>
        </a:p>
      </dgm:t>
    </dgm:pt>
    <dgm:pt modelId="{C7DEC31D-49CE-4F2F-99D7-108788AE8434}" type="sibTrans" cxnId="{201A880C-AF32-4FC7-B7A4-0C81C3E03F11}">
      <dgm:prSet/>
      <dgm:spPr/>
      <dgm:t>
        <a:bodyPr/>
        <a:lstStyle/>
        <a:p>
          <a:endParaRPr lang="en-US"/>
        </a:p>
      </dgm:t>
    </dgm:pt>
    <dgm:pt modelId="{26448708-7A61-4552-98F4-7B01BCE5F1F0}">
      <dgm:prSet/>
      <dgm:spPr/>
      <dgm:t>
        <a:bodyPr/>
        <a:lstStyle/>
        <a:p>
          <a:r>
            <a:rPr lang="en-US" b="1" dirty="0"/>
            <a:t>Real-Time Interaction:</a:t>
          </a:r>
          <a:r>
            <a:rPr lang="en-US" dirty="0"/>
            <a:t> </a:t>
          </a:r>
        </a:p>
      </dgm:t>
    </dgm:pt>
    <dgm:pt modelId="{F36907E3-1ACD-4560-9A1B-7AF94DB0E6B6}" type="parTrans" cxnId="{483154EB-5995-43EA-8ACC-366993888047}">
      <dgm:prSet/>
      <dgm:spPr/>
      <dgm:t>
        <a:bodyPr/>
        <a:lstStyle/>
        <a:p>
          <a:endParaRPr lang="en-US"/>
        </a:p>
      </dgm:t>
    </dgm:pt>
    <dgm:pt modelId="{028DC72E-F659-464B-AFD1-B4E497A3C23F}" type="sibTrans" cxnId="{483154EB-5995-43EA-8ACC-366993888047}">
      <dgm:prSet/>
      <dgm:spPr/>
      <dgm:t>
        <a:bodyPr/>
        <a:lstStyle/>
        <a:p>
          <a:endParaRPr lang="en-US"/>
        </a:p>
      </dgm:t>
    </dgm:pt>
    <dgm:pt modelId="{7141BF59-E160-4A56-860D-728995DE6C2E}">
      <dgm:prSet/>
      <dgm:spPr/>
      <dgm:t>
        <a:bodyPr/>
        <a:lstStyle/>
        <a:p>
          <a:r>
            <a:rPr lang="en-US" dirty="0"/>
            <a:t>The project required participants to optimize algorithms and performance to ensure that the virtual keyboard responded seamlessly to the user's hand movements.</a:t>
          </a:r>
        </a:p>
      </dgm:t>
    </dgm:pt>
    <dgm:pt modelId="{0A07E479-B88E-493B-8A55-C1A5D7795C5C}" type="parTrans" cxnId="{6996607A-4B46-4B1B-8B57-90B037C97D7B}">
      <dgm:prSet/>
      <dgm:spPr/>
      <dgm:t>
        <a:bodyPr/>
        <a:lstStyle/>
        <a:p>
          <a:endParaRPr lang="en-US"/>
        </a:p>
      </dgm:t>
    </dgm:pt>
    <dgm:pt modelId="{98BFE72D-EEB0-4E43-A357-F767AFE234CE}" type="sibTrans" cxnId="{6996607A-4B46-4B1B-8B57-90B037C97D7B}">
      <dgm:prSet/>
      <dgm:spPr/>
      <dgm:t>
        <a:bodyPr/>
        <a:lstStyle/>
        <a:p>
          <a:endParaRPr lang="en-US"/>
        </a:p>
      </dgm:t>
    </dgm:pt>
    <dgm:pt modelId="{B6B7C614-AD1E-48D5-9498-519AD31835FF}">
      <dgm:prSet/>
      <dgm:spPr/>
      <dgm:t>
        <a:bodyPr/>
        <a:lstStyle/>
        <a:p>
          <a:r>
            <a:rPr lang="en-US" b="1" dirty="0"/>
            <a:t>Inclusivity Considerations:</a:t>
          </a:r>
          <a:r>
            <a:rPr lang="en-US" dirty="0"/>
            <a:t> </a:t>
          </a:r>
        </a:p>
      </dgm:t>
    </dgm:pt>
    <dgm:pt modelId="{F474DEDA-EF83-4BE9-91C5-E09AADA03118}" type="parTrans" cxnId="{2436E57A-8DF5-4A5F-A361-97A6B202FBCE}">
      <dgm:prSet/>
      <dgm:spPr/>
      <dgm:t>
        <a:bodyPr/>
        <a:lstStyle/>
        <a:p>
          <a:endParaRPr lang="en-US"/>
        </a:p>
      </dgm:t>
    </dgm:pt>
    <dgm:pt modelId="{2EA990BA-ADA9-4FE0-BC24-29B518707638}" type="sibTrans" cxnId="{2436E57A-8DF5-4A5F-A361-97A6B202FBCE}">
      <dgm:prSet/>
      <dgm:spPr/>
      <dgm:t>
        <a:bodyPr/>
        <a:lstStyle/>
        <a:p>
          <a:endParaRPr lang="en-US"/>
        </a:p>
      </dgm:t>
    </dgm:pt>
    <dgm:pt modelId="{C39D6ED7-B0E8-40F4-BB1A-A8932E904FB6}">
      <dgm:prSet/>
      <dgm:spPr/>
      <dgm:t>
        <a:bodyPr/>
        <a:lstStyle/>
        <a:p>
          <a:r>
            <a:rPr lang="en-US" dirty="0"/>
            <a:t>The project highlighted the significance of accessibility, inspiring participants to create a virtual keyboard that accommodated diverse user needs.</a:t>
          </a:r>
        </a:p>
      </dgm:t>
    </dgm:pt>
    <dgm:pt modelId="{B00CFF57-EC01-4B97-B08C-12D5A4C38346}" type="parTrans" cxnId="{D8635ACC-134F-4524-ADDF-A2C946BFB1BF}">
      <dgm:prSet/>
      <dgm:spPr/>
      <dgm:t>
        <a:bodyPr/>
        <a:lstStyle/>
        <a:p>
          <a:endParaRPr lang="en-US"/>
        </a:p>
      </dgm:t>
    </dgm:pt>
    <dgm:pt modelId="{9F6CF8D9-8F42-41EE-BE3A-265A357A7A6C}" type="sibTrans" cxnId="{D8635ACC-134F-4524-ADDF-A2C946BFB1BF}">
      <dgm:prSet/>
      <dgm:spPr/>
      <dgm:t>
        <a:bodyPr/>
        <a:lstStyle/>
        <a:p>
          <a:endParaRPr lang="en-US"/>
        </a:p>
      </dgm:t>
    </dgm:pt>
    <dgm:pt modelId="{3B1B6DF7-45EE-4A41-805E-6E4E6FD261E6}" type="pres">
      <dgm:prSet presAssocID="{F4392EAE-0F24-4D1B-9A3D-E93F2BC50C7C}" presName="Name0" presStyleCnt="0">
        <dgm:presLayoutVars>
          <dgm:dir/>
          <dgm:animLvl val="lvl"/>
          <dgm:resizeHandles val="exact"/>
        </dgm:presLayoutVars>
      </dgm:prSet>
      <dgm:spPr/>
    </dgm:pt>
    <dgm:pt modelId="{E3C0C21E-7CE8-4DFC-A599-505EDB1D3156}" type="pres">
      <dgm:prSet presAssocID="{8ACCBAF4-103B-4F96-A3D7-3CEBFC91BBF6}" presName="composite" presStyleCnt="0"/>
      <dgm:spPr/>
    </dgm:pt>
    <dgm:pt modelId="{D70BB6B3-2C67-4594-A1D7-2553016FF66B}" type="pres">
      <dgm:prSet presAssocID="{8ACCBAF4-103B-4F96-A3D7-3CEBFC91BBF6}" presName="parTx" presStyleLbl="alignNode1" presStyleIdx="0" presStyleCnt="5">
        <dgm:presLayoutVars>
          <dgm:chMax val="0"/>
          <dgm:chPref val="0"/>
          <dgm:bulletEnabled val="1"/>
        </dgm:presLayoutVars>
      </dgm:prSet>
      <dgm:spPr/>
    </dgm:pt>
    <dgm:pt modelId="{0A34E994-F031-4A1C-BF8E-2F7322C0F0E0}" type="pres">
      <dgm:prSet presAssocID="{8ACCBAF4-103B-4F96-A3D7-3CEBFC91BBF6}" presName="desTx" presStyleLbl="alignAccFollowNode1" presStyleIdx="0" presStyleCnt="5">
        <dgm:presLayoutVars>
          <dgm:bulletEnabled val="1"/>
        </dgm:presLayoutVars>
      </dgm:prSet>
      <dgm:spPr/>
    </dgm:pt>
    <dgm:pt modelId="{17C972B2-0E09-430B-B85F-5AD2E6A5C7D9}" type="pres">
      <dgm:prSet presAssocID="{B746F14E-080A-4A7A-8726-7EF66F7AD7E9}" presName="space" presStyleCnt="0"/>
      <dgm:spPr/>
    </dgm:pt>
    <dgm:pt modelId="{357828E1-97AF-4E67-BC23-D8F7022ED727}" type="pres">
      <dgm:prSet presAssocID="{500A7FA0-ABC8-4C98-8032-15522BF20BA1}" presName="composite" presStyleCnt="0"/>
      <dgm:spPr/>
    </dgm:pt>
    <dgm:pt modelId="{F8EF1A48-CEFE-4BFE-B0CA-EE0F674F4EE4}" type="pres">
      <dgm:prSet presAssocID="{500A7FA0-ABC8-4C98-8032-15522BF20BA1}" presName="parTx" presStyleLbl="alignNode1" presStyleIdx="1" presStyleCnt="5">
        <dgm:presLayoutVars>
          <dgm:chMax val="0"/>
          <dgm:chPref val="0"/>
          <dgm:bulletEnabled val="1"/>
        </dgm:presLayoutVars>
      </dgm:prSet>
      <dgm:spPr/>
    </dgm:pt>
    <dgm:pt modelId="{2CAAF1C3-EA59-4DD3-93DF-6E6CA9498A72}" type="pres">
      <dgm:prSet presAssocID="{500A7FA0-ABC8-4C98-8032-15522BF20BA1}" presName="desTx" presStyleLbl="alignAccFollowNode1" presStyleIdx="1" presStyleCnt="5">
        <dgm:presLayoutVars>
          <dgm:bulletEnabled val="1"/>
        </dgm:presLayoutVars>
      </dgm:prSet>
      <dgm:spPr/>
    </dgm:pt>
    <dgm:pt modelId="{E88E1372-6F6B-4A2F-8EDE-7AA788FBD6C5}" type="pres">
      <dgm:prSet presAssocID="{265438BD-6A8F-444B-AAEB-A18B6E6BFEDD}" presName="space" presStyleCnt="0"/>
      <dgm:spPr/>
    </dgm:pt>
    <dgm:pt modelId="{31063171-C5FD-4F29-AFA1-F0E311640E3B}" type="pres">
      <dgm:prSet presAssocID="{DDF6EED9-E834-4182-B879-04CFD3E0C073}" presName="composite" presStyleCnt="0"/>
      <dgm:spPr/>
    </dgm:pt>
    <dgm:pt modelId="{AD026E18-3C78-4C08-9A28-79191CD78E0A}" type="pres">
      <dgm:prSet presAssocID="{DDF6EED9-E834-4182-B879-04CFD3E0C073}" presName="parTx" presStyleLbl="alignNode1" presStyleIdx="2" presStyleCnt="5">
        <dgm:presLayoutVars>
          <dgm:chMax val="0"/>
          <dgm:chPref val="0"/>
          <dgm:bulletEnabled val="1"/>
        </dgm:presLayoutVars>
      </dgm:prSet>
      <dgm:spPr/>
    </dgm:pt>
    <dgm:pt modelId="{5660CB35-3C95-4930-B7B9-51884FA17583}" type="pres">
      <dgm:prSet presAssocID="{DDF6EED9-E834-4182-B879-04CFD3E0C073}" presName="desTx" presStyleLbl="alignAccFollowNode1" presStyleIdx="2" presStyleCnt="5">
        <dgm:presLayoutVars>
          <dgm:bulletEnabled val="1"/>
        </dgm:presLayoutVars>
      </dgm:prSet>
      <dgm:spPr/>
    </dgm:pt>
    <dgm:pt modelId="{60F06A88-2831-4DF9-A62D-E11729E98DE0}" type="pres">
      <dgm:prSet presAssocID="{6B464E01-5ED7-42FF-9AEA-A42C11033860}" presName="space" presStyleCnt="0"/>
      <dgm:spPr/>
    </dgm:pt>
    <dgm:pt modelId="{1B32482E-3B2E-408D-BB25-3AF9C1516C97}" type="pres">
      <dgm:prSet presAssocID="{26448708-7A61-4552-98F4-7B01BCE5F1F0}" presName="composite" presStyleCnt="0"/>
      <dgm:spPr/>
    </dgm:pt>
    <dgm:pt modelId="{845DB517-2CE3-401A-A4CC-9FCC8A26CA86}" type="pres">
      <dgm:prSet presAssocID="{26448708-7A61-4552-98F4-7B01BCE5F1F0}" presName="parTx" presStyleLbl="alignNode1" presStyleIdx="3" presStyleCnt="5">
        <dgm:presLayoutVars>
          <dgm:chMax val="0"/>
          <dgm:chPref val="0"/>
          <dgm:bulletEnabled val="1"/>
        </dgm:presLayoutVars>
      </dgm:prSet>
      <dgm:spPr/>
    </dgm:pt>
    <dgm:pt modelId="{77E89916-E47B-4A48-BD00-16313BBD3E09}" type="pres">
      <dgm:prSet presAssocID="{26448708-7A61-4552-98F4-7B01BCE5F1F0}" presName="desTx" presStyleLbl="alignAccFollowNode1" presStyleIdx="3" presStyleCnt="5">
        <dgm:presLayoutVars>
          <dgm:bulletEnabled val="1"/>
        </dgm:presLayoutVars>
      </dgm:prSet>
      <dgm:spPr/>
    </dgm:pt>
    <dgm:pt modelId="{9A510C5C-02BA-459E-B272-B7019DCC5355}" type="pres">
      <dgm:prSet presAssocID="{028DC72E-F659-464B-AFD1-B4E497A3C23F}" presName="space" presStyleCnt="0"/>
      <dgm:spPr/>
    </dgm:pt>
    <dgm:pt modelId="{17F9DBE4-C164-4A25-A900-86083FA05E02}" type="pres">
      <dgm:prSet presAssocID="{B6B7C614-AD1E-48D5-9498-519AD31835FF}" presName="composite" presStyleCnt="0"/>
      <dgm:spPr/>
    </dgm:pt>
    <dgm:pt modelId="{D4CE5C17-3EBC-4D34-86DF-884CF7636D55}" type="pres">
      <dgm:prSet presAssocID="{B6B7C614-AD1E-48D5-9498-519AD31835FF}" presName="parTx" presStyleLbl="alignNode1" presStyleIdx="4" presStyleCnt="5">
        <dgm:presLayoutVars>
          <dgm:chMax val="0"/>
          <dgm:chPref val="0"/>
          <dgm:bulletEnabled val="1"/>
        </dgm:presLayoutVars>
      </dgm:prSet>
      <dgm:spPr/>
    </dgm:pt>
    <dgm:pt modelId="{B0381A30-AC82-4712-8D62-DDFFA16D6E0B}" type="pres">
      <dgm:prSet presAssocID="{B6B7C614-AD1E-48D5-9498-519AD31835FF}" presName="desTx" presStyleLbl="alignAccFollowNode1" presStyleIdx="4" presStyleCnt="5">
        <dgm:presLayoutVars>
          <dgm:bulletEnabled val="1"/>
        </dgm:presLayoutVars>
      </dgm:prSet>
      <dgm:spPr/>
    </dgm:pt>
  </dgm:ptLst>
  <dgm:cxnLst>
    <dgm:cxn modelId="{201A880C-AF32-4FC7-B7A4-0C81C3E03F11}" srcId="{DDF6EED9-E834-4182-B879-04CFD3E0C073}" destId="{B372FEDC-2933-4EB4-879A-B7D5E7E19FC5}" srcOrd="0" destOrd="0" parTransId="{BAC14955-C9AA-4F1B-9871-73B4A097E831}" sibTransId="{C7DEC31D-49CE-4F2F-99D7-108788AE8434}"/>
    <dgm:cxn modelId="{9A27F321-6567-4AF3-8112-8FEB2E54F473}" type="presOf" srcId="{B6B7C614-AD1E-48D5-9498-519AD31835FF}" destId="{D4CE5C17-3EBC-4D34-86DF-884CF7636D55}" srcOrd="0" destOrd="0" presId="urn:microsoft.com/office/officeart/2005/8/layout/hList1"/>
    <dgm:cxn modelId="{CCA46439-7A11-45E3-9B88-D813B1F8E03B}" type="presOf" srcId="{44D1294C-9769-4B39-9EB2-F63F44854419}" destId="{2CAAF1C3-EA59-4DD3-93DF-6E6CA9498A72}" srcOrd="0" destOrd="0" presId="urn:microsoft.com/office/officeart/2005/8/layout/hList1"/>
    <dgm:cxn modelId="{CF1A2946-6823-46E8-A156-0CFA4AE7C1CF}" type="presOf" srcId="{F4392EAE-0F24-4D1B-9A3D-E93F2BC50C7C}" destId="{3B1B6DF7-45EE-4A41-805E-6E4E6FD261E6}" srcOrd="0" destOrd="0" presId="urn:microsoft.com/office/officeart/2005/8/layout/hList1"/>
    <dgm:cxn modelId="{6996607A-4B46-4B1B-8B57-90B037C97D7B}" srcId="{26448708-7A61-4552-98F4-7B01BCE5F1F0}" destId="{7141BF59-E160-4A56-860D-728995DE6C2E}" srcOrd="0" destOrd="0" parTransId="{0A07E479-B88E-493B-8A55-C1A5D7795C5C}" sibTransId="{98BFE72D-EEB0-4E43-A357-F767AFE234CE}"/>
    <dgm:cxn modelId="{4C198B5A-4073-49B0-A2AA-ED4BEB76A66F}" type="presOf" srcId="{26448708-7A61-4552-98F4-7B01BCE5F1F0}" destId="{845DB517-2CE3-401A-A4CC-9FCC8A26CA86}" srcOrd="0" destOrd="0" presId="urn:microsoft.com/office/officeart/2005/8/layout/hList1"/>
    <dgm:cxn modelId="{2436E57A-8DF5-4A5F-A361-97A6B202FBCE}" srcId="{F4392EAE-0F24-4D1B-9A3D-E93F2BC50C7C}" destId="{B6B7C614-AD1E-48D5-9498-519AD31835FF}" srcOrd="4" destOrd="0" parTransId="{F474DEDA-EF83-4BE9-91C5-E09AADA03118}" sibTransId="{2EA990BA-ADA9-4FE0-BC24-29B518707638}"/>
    <dgm:cxn modelId="{B1FDB882-BA8E-4FF8-8D42-1F17927B9107}" srcId="{F4392EAE-0F24-4D1B-9A3D-E93F2BC50C7C}" destId="{500A7FA0-ABC8-4C98-8032-15522BF20BA1}" srcOrd="1" destOrd="0" parTransId="{624440CA-A598-4273-AF04-8EAF2FEE33C4}" sibTransId="{265438BD-6A8F-444B-AAEB-A18B6E6BFEDD}"/>
    <dgm:cxn modelId="{9A041186-980E-4D71-A1ED-F12073FB6CA4}" type="presOf" srcId="{DDF6EED9-E834-4182-B879-04CFD3E0C073}" destId="{AD026E18-3C78-4C08-9A28-79191CD78E0A}" srcOrd="0" destOrd="0" presId="urn:microsoft.com/office/officeart/2005/8/layout/hList1"/>
    <dgm:cxn modelId="{8AF3A88C-F1A4-4B4F-AD4C-1377F30A59AA}" srcId="{F4392EAE-0F24-4D1B-9A3D-E93F2BC50C7C}" destId="{DDF6EED9-E834-4182-B879-04CFD3E0C073}" srcOrd="2" destOrd="0" parTransId="{0D425F3F-D962-43C7-B90C-D450E141D009}" sibTransId="{6B464E01-5ED7-42FF-9AEA-A42C11033860}"/>
    <dgm:cxn modelId="{43EAEF8C-198C-4A2F-A394-1941C807B950}" srcId="{F4392EAE-0F24-4D1B-9A3D-E93F2BC50C7C}" destId="{8ACCBAF4-103B-4F96-A3D7-3CEBFC91BBF6}" srcOrd="0" destOrd="0" parTransId="{ED56E06A-B8E3-47D8-B0C1-15D51C4FBB28}" sibTransId="{B746F14E-080A-4A7A-8726-7EF66F7AD7E9}"/>
    <dgm:cxn modelId="{B988CC91-B791-44FD-8482-C38121AF6CE0}" type="presOf" srcId="{7141BF59-E160-4A56-860D-728995DE6C2E}" destId="{77E89916-E47B-4A48-BD00-16313BBD3E09}" srcOrd="0" destOrd="0" presId="urn:microsoft.com/office/officeart/2005/8/layout/hList1"/>
    <dgm:cxn modelId="{09504A92-93F4-4A8B-BD5A-8EEF8DD48C3A}" type="presOf" srcId="{B372FEDC-2933-4EB4-879A-B7D5E7E19FC5}" destId="{5660CB35-3C95-4930-B7B9-51884FA17583}" srcOrd="0" destOrd="0" presId="urn:microsoft.com/office/officeart/2005/8/layout/hList1"/>
    <dgm:cxn modelId="{D90AC092-71D9-466E-B75C-7F6845450598}" type="presOf" srcId="{500A7FA0-ABC8-4C98-8032-15522BF20BA1}" destId="{F8EF1A48-CEFE-4BFE-B0CA-EE0F674F4EE4}" srcOrd="0" destOrd="0" presId="urn:microsoft.com/office/officeart/2005/8/layout/hList1"/>
    <dgm:cxn modelId="{BEE57496-B984-4D1C-9FA0-320C22D9D877}" type="presOf" srcId="{C39D6ED7-B0E8-40F4-BB1A-A8932E904FB6}" destId="{B0381A30-AC82-4712-8D62-DDFFA16D6E0B}" srcOrd="0" destOrd="0" presId="urn:microsoft.com/office/officeart/2005/8/layout/hList1"/>
    <dgm:cxn modelId="{1581D497-8F3A-470E-936B-335655E1C0A0}" type="presOf" srcId="{62EE1D78-A937-44E2-AA34-DB46CEBEF5E4}" destId="{0A34E994-F031-4A1C-BF8E-2F7322C0F0E0}" srcOrd="0" destOrd="0" presId="urn:microsoft.com/office/officeart/2005/8/layout/hList1"/>
    <dgm:cxn modelId="{6963CCBD-3559-427D-8D6B-A23B90C6A3BB}" srcId="{8ACCBAF4-103B-4F96-A3D7-3CEBFC91BBF6}" destId="{62EE1D78-A937-44E2-AA34-DB46CEBEF5E4}" srcOrd="0" destOrd="0" parTransId="{BB97ECCB-FF27-410E-86F0-D7EC6E7F3DAA}" sibTransId="{64BCA8D6-2B0A-4E64-A766-BD00475F56D1}"/>
    <dgm:cxn modelId="{D8635ACC-134F-4524-ADDF-A2C946BFB1BF}" srcId="{B6B7C614-AD1E-48D5-9498-519AD31835FF}" destId="{C39D6ED7-B0E8-40F4-BB1A-A8932E904FB6}" srcOrd="0" destOrd="0" parTransId="{B00CFF57-EC01-4B97-B08C-12D5A4C38346}" sibTransId="{9F6CF8D9-8F42-41EE-BE3A-265A357A7A6C}"/>
    <dgm:cxn modelId="{882A43D0-82F1-46FA-8D1A-5B921461A9A6}" type="presOf" srcId="{8ACCBAF4-103B-4F96-A3D7-3CEBFC91BBF6}" destId="{D70BB6B3-2C67-4594-A1D7-2553016FF66B}" srcOrd="0" destOrd="0" presId="urn:microsoft.com/office/officeart/2005/8/layout/hList1"/>
    <dgm:cxn modelId="{483154EB-5995-43EA-8ACC-366993888047}" srcId="{F4392EAE-0F24-4D1B-9A3D-E93F2BC50C7C}" destId="{26448708-7A61-4552-98F4-7B01BCE5F1F0}" srcOrd="3" destOrd="0" parTransId="{F36907E3-1ACD-4560-9A1B-7AF94DB0E6B6}" sibTransId="{028DC72E-F659-464B-AFD1-B4E497A3C23F}"/>
    <dgm:cxn modelId="{2935D5EF-41CA-4961-ADB2-B86A5E51CA33}" srcId="{500A7FA0-ABC8-4C98-8032-15522BF20BA1}" destId="{44D1294C-9769-4B39-9EB2-F63F44854419}" srcOrd="0" destOrd="0" parTransId="{C554D7D0-A3E6-4E80-85CF-3B13BBA72A67}" sibTransId="{2EBFA575-EEEF-4A36-8975-2621D6757BBD}"/>
    <dgm:cxn modelId="{B391E041-2B45-48C4-9A1A-33A996A5E17A}" type="presParOf" srcId="{3B1B6DF7-45EE-4A41-805E-6E4E6FD261E6}" destId="{E3C0C21E-7CE8-4DFC-A599-505EDB1D3156}" srcOrd="0" destOrd="0" presId="urn:microsoft.com/office/officeart/2005/8/layout/hList1"/>
    <dgm:cxn modelId="{64FE89FA-9200-4A32-AEA4-394FB634A51A}" type="presParOf" srcId="{E3C0C21E-7CE8-4DFC-A599-505EDB1D3156}" destId="{D70BB6B3-2C67-4594-A1D7-2553016FF66B}" srcOrd="0" destOrd="0" presId="urn:microsoft.com/office/officeart/2005/8/layout/hList1"/>
    <dgm:cxn modelId="{36346C4F-BD0C-4E7F-B71C-7B1E300EFD08}" type="presParOf" srcId="{E3C0C21E-7CE8-4DFC-A599-505EDB1D3156}" destId="{0A34E994-F031-4A1C-BF8E-2F7322C0F0E0}" srcOrd="1" destOrd="0" presId="urn:microsoft.com/office/officeart/2005/8/layout/hList1"/>
    <dgm:cxn modelId="{41ED1E13-3BDA-457C-99EB-A56E9E7BB956}" type="presParOf" srcId="{3B1B6DF7-45EE-4A41-805E-6E4E6FD261E6}" destId="{17C972B2-0E09-430B-B85F-5AD2E6A5C7D9}" srcOrd="1" destOrd="0" presId="urn:microsoft.com/office/officeart/2005/8/layout/hList1"/>
    <dgm:cxn modelId="{D7BD6641-A342-453C-82C4-EFB842311D1B}" type="presParOf" srcId="{3B1B6DF7-45EE-4A41-805E-6E4E6FD261E6}" destId="{357828E1-97AF-4E67-BC23-D8F7022ED727}" srcOrd="2" destOrd="0" presId="urn:microsoft.com/office/officeart/2005/8/layout/hList1"/>
    <dgm:cxn modelId="{246ADB25-AAF2-4431-A9B5-B2166E72E668}" type="presParOf" srcId="{357828E1-97AF-4E67-BC23-D8F7022ED727}" destId="{F8EF1A48-CEFE-4BFE-B0CA-EE0F674F4EE4}" srcOrd="0" destOrd="0" presId="urn:microsoft.com/office/officeart/2005/8/layout/hList1"/>
    <dgm:cxn modelId="{1BE4D922-7FB0-46C9-B9E1-BD67A77FC325}" type="presParOf" srcId="{357828E1-97AF-4E67-BC23-D8F7022ED727}" destId="{2CAAF1C3-EA59-4DD3-93DF-6E6CA9498A72}" srcOrd="1" destOrd="0" presId="urn:microsoft.com/office/officeart/2005/8/layout/hList1"/>
    <dgm:cxn modelId="{89FCD22F-7539-4555-978A-5E1D03A587CC}" type="presParOf" srcId="{3B1B6DF7-45EE-4A41-805E-6E4E6FD261E6}" destId="{E88E1372-6F6B-4A2F-8EDE-7AA788FBD6C5}" srcOrd="3" destOrd="0" presId="urn:microsoft.com/office/officeart/2005/8/layout/hList1"/>
    <dgm:cxn modelId="{0E71241E-71EE-4A14-9BB4-6DEDDA590FBA}" type="presParOf" srcId="{3B1B6DF7-45EE-4A41-805E-6E4E6FD261E6}" destId="{31063171-C5FD-4F29-AFA1-F0E311640E3B}" srcOrd="4" destOrd="0" presId="urn:microsoft.com/office/officeart/2005/8/layout/hList1"/>
    <dgm:cxn modelId="{D0F87460-0459-436D-A952-6D2ED87AFE2F}" type="presParOf" srcId="{31063171-C5FD-4F29-AFA1-F0E311640E3B}" destId="{AD026E18-3C78-4C08-9A28-79191CD78E0A}" srcOrd="0" destOrd="0" presId="urn:microsoft.com/office/officeart/2005/8/layout/hList1"/>
    <dgm:cxn modelId="{EF0C568B-CE48-4DF3-8FA1-CADECC8AEBD5}" type="presParOf" srcId="{31063171-C5FD-4F29-AFA1-F0E311640E3B}" destId="{5660CB35-3C95-4930-B7B9-51884FA17583}" srcOrd="1" destOrd="0" presId="urn:microsoft.com/office/officeart/2005/8/layout/hList1"/>
    <dgm:cxn modelId="{A5DFC40F-32F2-4D6F-A556-C9F91E88B883}" type="presParOf" srcId="{3B1B6DF7-45EE-4A41-805E-6E4E6FD261E6}" destId="{60F06A88-2831-4DF9-A62D-E11729E98DE0}" srcOrd="5" destOrd="0" presId="urn:microsoft.com/office/officeart/2005/8/layout/hList1"/>
    <dgm:cxn modelId="{41AB1139-46E6-4371-BF18-FE251543EC17}" type="presParOf" srcId="{3B1B6DF7-45EE-4A41-805E-6E4E6FD261E6}" destId="{1B32482E-3B2E-408D-BB25-3AF9C1516C97}" srcOrd="6" destOrd="0" presId="urn:microsoft.com/office/officeart/2005/8/layout/hList1"/>
    <dgm:cxn modelId="{AA9CF208-7E8C-4C49-ABE0-7FE708487FB7}" type="presParOf" srcId="{1B32482E-3B2E-408D-BB25-3AF9C1516C97}" destId="{845DB517-2CE3-401A-A4CC-9FCC8A26CA86}" srcOrd="0" destOrd="0" presId="urn:microsoft.com/office/officeart/2005/8/layout/hList1"/>
    <dgm:cxn modelId="{12F0D12F-BDFF-4709-9283-AC624C2DE385}" type="presParOf" srcId="{1B32482E-3B2E-408D-BB25-3AF9C1516C97}" destId="{77E89916-E47B-4A48-BD00-16313BBD3E09}" srcOrd="1" destOrd="0" presId="urn:microsoft.com/office/officeart/2005/8/layout/hList1"/>
    <dgm:cxn modelId="{13BE89F5-EDF1-4AE8-BD40-F77B428DC843}" type="presParOf" srcId="{3B1B6DF7-45EE-4A41-805E-6E4E6FD261E6}" destId="{9A510C5C-02BA-459E-B272-B7019DCC5355}" srcOrd="7" destOrd="0" presId="urn:microsoft.com/office/officeart/2005/8/layout/hList1"/>
    <dgm:cxn modelId="{1D87D9D8-574A-4417-A848-47F475574F62}" type="presParOf" srcId="{3B1B6DF7-45EE-4A41-805E-6E4E6FD261E6}" destId="{17F9DBE4-C164-4A25-A900-86083FA05E02}" srcOrd="8" destOrd="0" presId="urn:microsoft.com/office/officeart/2005/8/layout/hList1"/>
    <dgm:cxn modelId="{78B5386D-3FCE-4F79-85DF-3C1DB829DF4E}" type="presParOf" srcId="{17F9DBE4-C164-4A25-A900-86083FA05E02}" destId="{D4CE5C17-3EBC-4D34-86DF-884CF7636D55}" srcOrd="0" destOrd="0" presId="urn:microsoft.com/office/officeart/2005/8/layout/hList1"/>
    <dgm:cxn modelId="{52B33B07-6A4E-4B5D-8434-C0A442471D09}" type="presParOf" srcId="{17F9DBE4-C164-4A25-A900-86083FA05E02}" destId="{B0381A30-AC82-4712-8D62-DDFFA16D6E0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A1980B4-2A6D-47C9-A668-AD45863D308C}"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9E6890C7-1709-4C83-B586-973CE1257C9F}">
      <dgm:prSet/>
      <dgm:spPr/>
      <dgm:t>
        <a:bodyPr/>
        <a:lstStyle/>
        <a:p>
          <a:r>
            <a:rPr lang="en-US" b="1" dirty="0"/>
            <a:t>Technical Proficiency and Skill Mastery</a:t>
          </a:r>
          <a:endParaRPr lang="en-US" dirty="0"/>
        </a:p>
      </dgm:t>
    </dgm:pt>
    <dgm:pt modelId="{0FD6A1C4-F9C8-4F90-9CD9-CC711587AE0A}" type="parTrans" cxnId="{F60A21B7-8FEE-46D8-A4BD-F5EF684DCC5A}">
      <dgm:prSet/>
      <dgm:spPr/>
      <dgm:t>
        <a:bodyPr/>
        <a:lstStyle/>
        <a:p>
          <a:endParaRPr lang="en-US"/>
        </a:p>
      </dgm:t>
    </dgm:pt>
    <dgm:pt modelId="{80D63D7B-BFD9-4BA8-97C7-508BBD32AC22}" type="sibTrans" cxnId="{F60A21B7-8FEE-46D8-A4BD-F5EF684DCC5A}">
      <dgm:prSet/>
      <dgm:spPr/>
      <dgm:t>
        <a:bodyPr/>
        <a:lstStyle/>
        <a:p>
          <a:endParaRPr lang="en-US"/>
        </a:p>
      </dgm:t>
    </dgm:pt>
    <dgm:pt modelId="{D96B62E3-D6C8-47AE-AFAE-FA61E339225C}">
      <dgm:prSet/>
      <dgm:spPr/>
      <dgm:t>
        <a:bodyPr/>
        <a:lstStyle/>
        <a:p>
          <a:r>
            <a:rPr lang="en-US" b="1" dirty="0"/>
            <a:t>Collaborative Learning and Peer Engagement</a:t>
          </a:r>
          <a:endParaRPr lang="en-US" dirty="0"/>
        </a:p>
      </dgm:t>
    </dgm:pt>
    <dgm:pt modelId="{D0A3AA1B-1E63-4F34-998E-2394015F860D}" type="parTrans" cxnId="{275A0B7F-793B-4695-9037-B4A2AC6FECEB}">
      <dgm:prSet/>
      <dgm:spPr/>
      <dgm:t>
        <a:bodyPr/>
        <a:lstStyle/>
        <a:p>
          <a:endParaRPr lang="en-US"/>
        </a:p>
      </dgm:t>
    </dgm:pt>
    <dgm:pt modelId="{988A3405-E231-4081-BC4C-C84650CA6204}" type="sibTrans" cxnId="{275A0B7F-793B-4695-9037-B4A2AC6FECEB}">
      <dgm:prSet/>
      <dgm:spPr/>
      <dgm:t>
        <a:bodyPr/>
        <a:lstStyle/>
        <a:p>
          <a:endParaRPr lang="en-US"/>
        </a:p>
      </dgm:t>
    </dgm:pt>
    <dgm:pt modelId="{C60630A9-A715-49C4-9CAF-B0E7A4D804C2}">
      <dgm:prSet/>
      <dgm:spPr/>
      <dgm:t>
        <a:bodyPr/>
        <a:lstStyle/>
        <a:p>
          <a:r>
            <a:rPr lang="en-US" b="1" dirty="0"/>
            <a:t>Problem-Solving Mindset</a:t>
          </a:r>
          <a:endParaRPr lang="en-US" dirty="0"/>
        </a:p>
      </dgm:t>
    </dgm:pt>
    <dgm:pt modelId="{076B59BE-044F-42E7-8045-9550D2DFE1CB}" type="parTrans" cxnId="{033D2B88-7357-4412-95E2-D015717DA726}">
      <dgm:prSet/>
      <dgm:spPr/>
      <dgm:t>
        <a:bodyPr/>
        <a:lstStyle/>
        <a:p>
          <a:endParaRPr lang="en-US"/>
        </a:p>
      </dgm:t>
    </dgm:pt>
    <dgm:pt modelId="{F03A63AD-7FEA-4415-AD8D-703F924DC451}" type="sibTrans" cxnId="{033D2B88-7357-4412-95E2-D015717DA726}">
      <dgm:prSet/>
      <dgm:spPr/>
      <dgm:t>
        <a:bodyPr/>
        <a:lstStyle/>
        <a:p>
          <a:endParaRPr lang="en-US"/>
        </a:p>
      </dgm:t>
    </dgm:pt>
    <dgm:pt modelId="{197670D1-E1DA-4119-B172-E3DF34638551}">
      <dgm:prSet/>
      <dgm:spPr/>
      <dgm:t>
        <a:bodyPr/>
        <a:lstStyle/>
        <a:p>
          <a:r>
            <a:rPr lang="en-US" b="1" dirty="0"/>
            <a:t>The Art of Innovation</a:t>
          </a:r>
          <a:endParaRPr lang="en-US" dirty="0"/>
        </a:p>
      </dgm:t>
    </dgm:pt>
    <dgm:pt modelId="{094DF9D8-A98E-4190-87AF-BFF8844EF9BD}" type="parTrans" cxnId="{1E54E41B-3974-4361-907B-CA1162F63232}">
      <dgm:prSet/>
      <dgm:spPr/>
      <dgm:t>
        <a:bodyPr/>
        <a:lstStyle/>
        <a:p>
          <a:endParaRPr lang="en-US"/>
        </a:p>
      </dgm:t>
    </dgm:pt>
    <dgm:pt modelId="{3E8529F8-8DBC-496B-B739-5A640272BF91}" type="sibTrans" cxnId="{1E54E41B-3974-4361-907B-CA1162F63232}">
      <dgm:prSet/>
      <dgm:spPr/>
      <dgm:t>
        <a:bodyPr/>
        <a:lstStyle/>
        <a:p>
          <a:endParaRPr lang="en-US"/>
        </a:p>
      </dgm:t>
    </dgm:pt>
    <dgm:pt modelId="{94E36882-D7F6-427B-9BCF-5FCFD867CCC7}">
      <dgm:prSet/>
      <dgm:spPr/>
      <dgm:t>
        <a:bodyPr/>
        <a:lstStyle/>
        <a:p>
          <a:r>
            <a:rPr lang="en-US" b="1" dirty="0"/>
            <a:t>Accessible Technology and Impact</a:t>
          </a:r>
          <a:endParaRPr lang="en-US" dirty="0"/>
        </a:p>
      </dgm:t>
    </dgm:pt>
    <dgm:pt modelId="{BEB42D80-491B-4112-BD5D-4A8CCE21C1F5}" type="parTrans" cxnId="{684BCFC5-246B-4CFB-92A1-2D05A53293D9}">
      <dgm:prSet/>
      <dgm:spPr/>
      <dgm:t>
        <a:bodyPr/>
        <a:lstStyle/>
        <a:p>
          <a:endParaRPr lang="en-US"/>
        </a:p>
      </dgm:t>
    </dgm:pt>
    <dgm:pt modelId="{D78D04DD-0B1F-4DFA-8763-A18B7C68D00F}" type="sibTrans" cxnId="{684BCFC5-246B-4CFB-92A1-2D05A53293D9}">
      <dgm:prSet/>
      <dgm:spPr/>
      <dgm:t>
        <a:bodyPr/>
        <a:lstStyle/>
        <a:p>
          <a:endParaRPr lang="en-US"/>
        </a:p>
      </dgm:t>
    </dgm:pt>
    <dgm:pt modelId="{CA6D6FA2-045D-410E-9DC5-6D5839A13ADD}">
      <dgm:prSet/>
      <dgm:spPr/>
      <dgm:t>
        <a:bodyPr/>
        <a:lstStyle/>
        <a:p>
          <a:r>
            <a:rPr lang="en-US" b="1" dirty="0"/>
            <a:t>Lifelong Learning</a:t>
          </a:r>
          <a:endParaRPr lang="en-US" dirty="0"/>
        </a:p>
      </dgm:t>
    </dgm:pt>
    <dgm:pt modelId="{FF3ABF95-916A-49A1-90CD-E53A146C2702}" type="parTrans" cxnId="{49F9EF0B-74DB-42B1-A098-064EA2EA515C}">
      <dgm:prSet/>
      <dgm:spPr/>
      <dgm:t>
        <a:bodyPr/>
        <a:lstStyle/>
        <a:p>
          <a:endParaRPr lang="en-US"/>
        </a:p>
      </dgm:t>
    </dgm:pt>
    <dgm:pt modelId="{2077490B-AC68-4C31-ABE6-76C254ABA88F}" type="sibTrans" cxnId="{49F9EF0B-74DB-42B1-A098-064EA2EA515C}">
      <dgm:prSet/>
      <dgm:spPr/>
      <dgm:t>
        <a:bodyPr/>
        <a:lstStyle/>
        <a:p>
          <a:endParaRPr lang="en-US"/>
        </a:p>
      </dgm:t>
    </dgm:pt>
    <dgm:pt modelId="{890A2AB8-E185-4FA1-9326-A610A497DE9F}">
      <dgm:prSet/>
      <dgm:spPr/>
      <dgm:t>
        <a:bodyPr/>
        <a:lstStyle/>
        <a:p>
          <a:r>
            <a:rPr lang="en-US" b="1" dirty="0"/>
            <a:t>A Community of Innovators</a:t>
          </a:r>
          <a:endParaRPr lang="en-US" dirty="0"/>
        </a:p>
      </dgm:t>
    </dgm:pt>
    <dgm:pt modelId="{36D13D82-E32F-46BF-A516-D3478F6E0EE4}" type="parTrans" cxnId="{7FA9E724-9FD8-4728-9EC2-4ADA0F074770}">
      <dgm:prSet/>
      <dgm:spPr/>
      <dgm:t>
        <a:bodyPr/>
        <a:lstStyle/>
        <a:p>
          <a:endParaRPr lang="en-US"/>
        </a:p>
      </dgm:t>
    </dgm:pt>
    <dgm:pt modelId="{CAB4BDBF-0E11-4230-814E-1B23ED2B880A}" type="sibTrans" cxnId="{7FA9E724-9FD8-4728-9EC2-4ADA0F074770}">
      <dgm:prSet/>
      <dgm:spPr/>
      <dgm:t>
        <a:bodyPr/>
        <a:lstStyle/>
        <a:p>
          <a:endParaRPr lang="en-US"/>
        </a:p>
      </dgm:t>
    </dgm:pt>
    <dgm:pt modelId="{8AD78BE7-CA35-4896-A885-3E577FE6B276}">
      <dgm:prSet/>
      <dgm:spPr/>
      <dgm:t>
        <a:bodyPr/>
        <a:lstStyle/>
        <a:p>
          <a:r>
            <a:rPr lang="en-US" b="1" dirty="0"/>
            <a:t>Gratitude and Future Endeavors</a:t>
          </a:r>
          <a:endParaRPr lang="en-US" dirty="0"/>
        </a:p>
      </dgm:t>
    </dgm:pt>
    <dgm:pt modelId="{43C00F10-2E53-49B3-BB96-EBD584B3567B}" type="parTrans" cxnId="{CEA2F4F9-5FDB-4F02-A459-EC1E07D0338B}">
      <dgm:prSet/>
      <dgm:spPr/>
      <dgm:t>
        <a:bodyPr/>
        <a:lstStyle/>
        <a:p>
          <a:endParaRPr lang="en-US"/>
        </a:p>
      </dgm:t>
    </dgm:pt>
    <dgm:pt modelId="{381ED29A-11EF-4A07-8631-8CBB007FA50C}" type="sibTrans" cxnId="{CEA2F4F9-5FDB-4F02-A459-EC1E07D0338B}">
      <dgm:prSet/>
      <dgm:spPr/>
      <dgm:t>
        <a:bodyPr/>
        <a:lstStyle/>
        <a:p>
          <a:endParaRPr lang="en-US"/>
        </a:p>
      </dgm:t>
    </dgm:pt>
    <dgm:pt modelId="{41E7D2B1-DEFB-43A7-B88C-74DD1B2298ED}" type="pres">
      <dgm:prSet presAssocID="{AA1980B4-2A6D-47C9-A668-AD45863D308C}" presName="diagram" presStyleCnt="0">
        <dgm:presLayoutVars>
          <dgm:dir/>
          <dgm:resizeHandles val="exact"/>
        </dgm:presLayoutVars>
      </dgm:prSet>
      <dgm:spPr/>
    </dgm:pt>
    <dgm:pt modelId="{7BAB4BEF-BED6-46A9-B060-7A639E65FA03}" type="pres">
      <dgm:prSet presAssocID="{9E6890C7-1709-4C83-B586-973CE1257C9F}" presName="node" presStyleLbl="node1" presStyleIdx="0" presStyleCnt="8">
        <dgm:presLayoutVars>
          <dgm:bulletEnabled val="1"/>
        </dgm:presLayoutVars>
      </dgm:prSet>
      <dgm:spPr/>
    </dgm:pt>
    <dgm:pt modelId="{6335C96D-D83E-4C64-9256-66F609E0B64E}" type="pres">
      <dgm:prSet presAssocID="{80D63D7B-BFD9-4BA8-97C7-508BBD32AC22}" presName="sibTrans" presStyleCnt="0"/>
      <dgm:spPr/>
    </dgm:pt>
    <dgm:pt modelId="{57CCD8AA-7DE2-457A-A927-4F6F771E4133}" type="pres">
      <dgm:prSet presAssocID="{D96B62E3-D6C8-47AE-AFAE-FA61E339225C}" presName="node" presStyleLbl="node1" presStyleIdx="1" presStyleCnt="8">
        <dgm:presLayoutVars>
          <dgm:bulletEnabled val="1"/>
        </dgm:presLayoutVars>
      </dgm:prSet>
      <dgm:spPr/>
    </dgm:pt>
    <dgm:pt modelId="{2F3F42AF-392A-433B-90B4-1FEAF8363E03}" type="pres">
      <dgm:prSet presAssocID="{988A3405-E231-4081-BC4C-C84650CA6204}" presName="sibTrans" presStyleCnt="0"/>
      <dgm:spPr/>
    </dgm:pt>
    <dgm:pt modelId="{E880BE0D-9178-4EDB-B324-13C76FF79366}" type="pres">
      <dgm:prSet presAssocID="{C60630A9-A715-49C4-9CAF-B0E7A4D804C2}" presName="node" presStyleLbl="node1" presStyleIdx="2" presStyleCnt="8">
        <dgm:presLayoutVars>
          <dgm:bulletEnabled val="1"/>
        </dgm:presLayoutVars>
      </dgm:prSet>
      <dgm:spPr/>
    </dgm:pt>
    <dgm:pt modelId="{883B70DB-87DF-4784-A572-CC988F007577}" type="pres">
      <dgm:prSet presAssocID="{F03A63AD-7FEA-4415-AD8D-703F924DC451}" presName="sibTrans" presStyleCnt="0"/>
      <dgm:spPr/>
    </dgm:pt>
    <dgm:pt modelId="{065ED23B-72B0-4F8F-B58D-4A28AEC1932B}" type="pres">
      <dgm:prSet presAssocID="{197670D1-E1DA-4119-B172-E3DF34638551}" presName="node" presStyleLbl="node1" presStyleIdx="3" presStyleCnt="8">
        <dgm:presLayoutVars>
          <dgm:bulletEnabled val="1"/>
        </dgm:presLayoutVars>
      </dgm:prSet>
      <dgm:spPr/>
    </dgm:pt>
    <dgm:pt modelId="{C75EC332-6879-4CDA-8897-5644A27C78B8}" type="pres">
      <dgm:prSet presAssocID="{3E8529F8-8DBC-496B-B739-5A640272BF91}" presName="sibTrans" presStyleCnt="0"/>
      <dgm:spPr/>
    </dgm:pt>
    <dgm:pt modelId="{720BD90C-6B9C-4B2C-A6B6-F0D748DEF125}" type="pres">
      <dgm:prSet presAssocID="{94E36882-D7F6-427B-9BCF-5FCFD867CCC7}" presName="node" presStyleLbl="node1" presStyleIdx="4" presStyleCnt="8">
        <dgm:presLayoutVars>
          <dgm:bulletEnabled val="1"/>
        </dgm:presLayoutVars>
      </dgm:prSet>
      <dgm:spPr/>
    </dgm:pt>
    <dgm:pt modelId="{5BCC15EA-D7D3-48D0-BDF4-8C1BC87EAD9A}" type="pres">
      <dgm:prSet presAssocID="{D78D04DD-0B1F-4DFA-8763-A18B7C68D00F}" presName="sibTrans" presStyleCnt="0"/>
      <dgm:spPr/>
    </dgm:pt>
    <dgm:pt modelId="{E790E013-6DDA-4D50-8EAA-5FE4DD3A089E}" type="pres">
      <dgm:prSet presAssocID="{CA6D6FA2-045D-410E-9DC5-6D5839A13ADD}" presName="node" presStyleLbl="node1" presStyleIdx="5" presStyleCnt="8">
        <dgm:presLayoutVars>
          <dgm:bulletEnabled val="1"/>
        </dgm:presLayoutVars>
      </dgm:prSet>
      <dgm:spPr/>
    </dgm:pt>
    <dgm:pt modelId="{B72F89BE-0E7E-487E-A54C-07DDD7863DBC}" type="pres">
      <dgm:prSet presAssocID="{2077490B-AC68-4C31-ABE6-76C254ABA88F}" presName="sibTrans" presStyleCnt="0"/>
      <dgm:spPr/>
    </dgm:pt>
    <dgm:pt modelId="{85AD91F6-E27D-4E00-BFF2-A54C0770ECBE}" type="pres">
      <dgm:prSet presAssocID="{890A2AB8-E185-4FA1-9326-A610A497DE9F}" presName="node" presStyleLbl="node1" presStyleIdx="6" presStyleCnt="8">
        <dgm:presLayoutVars>
          <dgm:bulletEnabled val="1"/>
        </dgm:presLayoutVars>
      </dgm:prSet>
      <dgm:spPr/>
    </dgm:pt>
    <dgm:pt modelId="{0148B7B7-F68E-4994-9529-4F9B6FBB1746}" type="pres">
      <dgm:prSet presAssocID="{CAB4BDBF-0E11-4230-814E-1B23ED2B880A}" presName="sibTrans" presStyleCnt="0"/>
      <dgm:spPr/>
    </dgm:pt>
    <dgm:pt modelId="{3F0783B5-6D2C-439D-922A-E87DF430A563}" type="pres">
      <dgm:prSet presAssocID="{8AD78BE7-CA35-4896-A885-3E577FE6B276}" presName="node" presStyleLbl="node1" presStyleIdx="7" presStyleCnt="8">
        <dgm:presLayoutVars>
          <dgm:bulletEnabled val="1"/>
        </dgm:presLayoutVars>
      </dgm:prSet>
      <dgm:spPr/>
    </dgm:pt>
  </dgm:ptLst>
  <dgm:cxnLst>
    <dgm:cxn modelId="{49F9EF0B-74DB-42B1-A098-064EA2EA515C}" srcId="{AA1980B4-2A6D-47C9-A668-AD45863D308C}" destId="{CA6D6FA2-045D-410E-9DC5-6D5839A13ADD}" srcOrd="5" destOrd="0" parTransId="{FF3ABF95-916A-49A1-90CD-E53A146C2702}" sibTransId="{2077490B-AC68-4C31-ABE6-76C254ABA88F}"/>
    <dgm:cxn modelId="{7397981B-F8EC-495B-A67B-E39751104671}" type="presOf" srcId="{9E6890C7-1709-4C83-B586-973CE1257C9F}" destId="{7BAB4BEF-BED6-46A9-B060-7A639E65FA03}" srcOrd="0" destOrd="0" presId="urn:microsoft.com/office/officeart/2005/8/layout/default"/>
    <dgm:cxn modelId="{1E54E41B-3974-4361-907B-CA1162F63232}" srcId="{AA1980B4-2A6D-47C9-A668-AD45863D308C}" destId="{197670D1-E1DA-4119-B172-E3DF34638551}" srcOrd="3" destOrd="0" parTransId="{094DF9D8-A98E-4190-87AF-BFF8844EF9BD}" sibTransId="{3E8529F8-8DBC-496B-B739-5A640272BF91}"/>
    <dgm:cxn modelId="{7FA9E724-9FD8-4728-9EC2-4ADA0F074770}" srcId="{AA1980B4-2A6D-47C9-A668-AD45863D308C}" destId="{890A2AB8-E185-4FA1-9326-A610A497DE9F}" srcOrd="6" destOrd="0" parTransId="{36D13D82-E32F-46BF-A516-D3478F6E0EE4}" sibTransId="{CAB4BDBF-0E11-4230-814E-1B23ED2B880A}"/>
    <dgm:cxn modelId="{3E5D995B-B4BF-4143-9AD6-C86DAF4F1203}" type="presOf" srcId="{AA1980B4-2A6D-47C9-A668-AD45863D308C}" destId="{41E7D2B1-DEFB-43A7-B88C-74DD1B2298ED}" srcOrd="0" destOrd="0" presId="urn:microsoft.com/office/officeart/2005/8/layout/default"/>
    <dgm:cxn modelId="{E2504D66-FE41-4FCB-B338-BD8FAC43CB64}" type="presOf" srcId="{8AD78BE7-CA35-4896-A885-3E577FE6B276}" destId="{3F0783B5-6D2C-439D-922A-E87DF430A563}" srcOrd="0" destOrd="0" presId="urn:microsoft.com/office/officeart/2005/8/layout/default"/>
    <dgm:cxn modelId="{05DE2A49-B947-421C-A0F7-FD22DA328CAF}" type="presOf" srcId="{197670D1-E1DA-4119-B172-E3DF34638551}" destId="{065ED23B-72B0-4F8F-B58D-4A28AEC1932B}" srcOrd="0" destOrd="0" presId="urn:microsoft.com/office/officeart/2005/8/layout/default"/>
    <dgm:cxn modelId="{603D9553-4DB2-4C24-B044-A526DC402D3A}" type="presOf" srcId="{94E36882-D7F6-427B-9BCF-5FCFD867CCC7}" destId="{720BD90C-6B9C-4B2C-A6B6-F0D748DEF125}" srcOrd="0" destOrd="0" presId="urn:microsoft.com/office/officeart/2005/8/layout/default"/>
    <dgm:cxn modelId="{275A0B7F-793B-4695-9037-B4A2AC6FECEB}" srcId="{AA1980B4-2A6D-47C9-A668-AD45863D308C}" destId="{D96B62E3-D6C8-47AE-AFAE-FA61E339225C}" srcOrd="1" destOrd="0" parTransId="{D0A3AA1B-1E63-4F34-998E-2394015F860D}" sibTransId="{988A3405-E231-4081-BC4C-C84650CA6204}"/>
    <dgm:cxn modelId="{033D2B88-7357-4412-95E2-D015717DA726}" srcId="{AA1980B4-2A6D-47C9-A668-AD45863D308C}" destId="{C60630A9-A715-49C4-9CAF-B0E7A4D804C2}" srcOrd="2" destOrd="0" parTransId="{076B59BE-044F-42E7-8045-9550D2DFE1CB}" sibTransId="{F03A63AD-7FEA-4415-AD8D-703F924DC451}"/>
    <dgm:cxn modelId="{E3069192-92A8-4372-AA1F-2D64DCDCEB04}" type="presOf" srcId="{D96B62E3-D6C8-47AE-AFAE-FA61E339225C}" destId="{57CCD8AA-7DE2-457A-A927-4F6F771E4133}" srcOrd="0" destOrd="0" presId="urn:microsoft.com/office/officeart/2005/8/layout/default"/>
    <dgm:cxn modelId="{754549A6-F058-485E-A68B-30705166ADCB}" type="presOf" srcId="{CA6D6FA2-045D-410E-9DC5-6D5839A13ADD}" destId="{E790E013-6DDA-4D50-8EAA-5FE4DD3A089E}" srcOrd="0" destOrd="0" presId="urn:microsoft.com/office/officeart/2005/8/layout/default"/>
    <dgm:cxn modelId="{F60A21B7-8FEE-46D8-A4BD-F5EF684DCC5A}" srcId="{AA1980B4-2A6D-47C9-A668-AD45863D308C}" destId="{9E6890C7-1709-4C83-B586-973CE1257C9F}" srcOrd="0" destOrd="0" parTransId="{0FD6A1C4-F9C8-4F90-9CD9-CC711587AE0A}" sibTransId="{80D63D7B-BFD9-4BA8-97C7-508BBD32AC22}"/>
    <dgm:cxn modelId="{C533C0BF-3AD8-4A01-A47A-6B9F6A683CE0}" type="presOf" srcId="{C60630A9-A715-49C4-9CAF-B0E7A4D804C2}" destId="{E880BE0D-9178-4EDB-B324-13C76FF79366}" srcOrd="0" destOrd="0" presId="urn:microsoft.com/office/officeart/2005/8/layout/default"/>
    <dgm:cxn modelId="{684BCFC5-246B-4CFB-92A1-2D05A53293D9}" srcId="{AA1980B4-2A6D-47C9-A668-AD45863D308C}" destId="{94E36882-D7F6-427B-9BCF-5FCFD867CCC7}" srcOrd="4" destOrd="0" parTransId="{BEB42D80-491B-4112-BD5D-4A8CCE21C1F5}" sibTransId="{D78D04DD-0B1F-4DFA-8763-A18B7C68D00F}"/>
    <dgm:cxn modelId="{7DE182E8-63A9-4FE0-9538-BDE0A6A9B73C}" type="presOf" srcId="{890A2AB8-E185-4FA1-9326-A610A497DE9F}" destId="{85AD91F6-E27D-4E00-BFF2-A54C0770ECBE}" srcOrd="0" destOrd="0" presId="urn:microsoft.com/office/officeart/2005/8/layout/default"/>
    <dgm:cxn modelId="{CEA2F4F9-5FDB-4F02-A459-EC1E07D0338B}" srcId="{AA1980B4-2A6D-47C9-A668-AD45863D308C}" destId="{8AD78BE7-CA35-4896-A885-3E577FE6B276}" srcOrd="7" destOrd="0" parTransId="{43C00F10-2E53-49B3-BB96-EBD584B3567B}" sibTransId="{381ED29A-11EF-4A07-8631-8CBB007FA50C}"/>
    <dgm:cxn modelId="{0EC673FE-57E2-420E-9932-03B8D44DD65D}" type="presParOf" srcId="{41E7D2B1-DEFB-43A7-B88C-74DD1B2298ED}" destId="{7BAB4BEF-BED6-46A9-B060-7A639E65FA03}" srcOrd="0" destOrd="0" presId="urn:microsoft.com/office/officeart/2005/8/layout/default"/>
    <dgm:cxn modelId="{9B1B7382-D02B-4095-B66F-7FA7801EB7C8}" type="presParOf" srcId="{41E7D2B1-DEFB-43A7-B88C-74DD1B2298ED}" destId="{6335C96D-D83E-4C64-9256-66F609E0B64E}" srcOrd="1" destOrd="0" presId="urn:microsoft.com/office/officeart/2005/8/layout/default"/>
    <dgm:cxn modelId="{F64469AA-0AF9-4CBC-8D1F-FCD8C61104EF}" type="presParOf" srcId="{41E7D2B1-DEFB-43A7-B88C-74DD1B2298ED}" destId="{57CCD8AA-7DE2-457A-A927-4F6F771E4133}" srcOrd="2" destOrd="0" presId="urn:microsoft.com/office/officeart/2005/8/layout/default"/>
    <dgm:cxn modelId="{D5E9CFF7-8DAF-4DB0-A6A2-3D38845C076B}" type="presParOf" srcId="{41E7D2B1-DEFB-43A7-B88C-74DD1B2298ED}" destId="{2F3F42AF-392A-433B-90B4-1FEAF8363E03}" srcOrd="3" destOrd="0" presId="urn:microsoft.com/office/officeart/2005/8/layout/default"/>
    <dgm:cxn modelId="{3C25012D-7C89-479A-95BF-2F045797714F}" type="presParOf" srcId="{41E7D2B1-DEFB-43A7-B88C-74DD1B2298ED}" destId="{E880BE0D-9178-4EDB-B324-13C76FF79366}" srcOrd="4" destOrd="0" presId="urn:microsoft.com/office/officeart/2005/8/layout/default"/>
    <dgm:cxn modelId="{E922CD02-33D4-4DE0-AB92-51364824ACAE}" type="presParOf" srcId="{41E7D2B1-DEFB-43A7-B88C-74DD1B2298ED}" destId="{883B70DB-87DF-4784-A572-CC988F007577}" srcOrd="5" destOrd="0" presId="urn:microsoft.com/office/officeart/2005/8/layout/default"/>
    <dgm:cxn modelId="{7FC8BF2D-9053-4D47-A2F0-C5E7587020A3}" type="presParOf" srcId="{41E7D2B1-DEFB-43A7-B88C-74DD1B2298ED}" destId="{065ED23B-72B0-4F8F-B58D-4A28AEC1932B}" srcOrd="6" destOrd="0" presId="urn:microsoft.com/office/officeart/2005/8/layout/default"/>
    <dgm:cxn modelId="{3175AAAD-EE13-4938-9C74-63F6770F3A1F}" type="presParOf" srcId="{41E7D2B1-DEFB-43A7-B88C-74DD1B2298ED}" destId="{C75EC332-6879-4CDA-8897-5644A27C78B8}" srcOrd="7" destOrd="0" presId="urn:microsoft.com/office/officeart/2005/8/layout/default"/>
    <dgm:cxn modelId="{C87286C2-BEE9-405F-842F-C050AB016245}" type="presParOf" srcId="{41E7D2B1-DEFB-43A7-B88C-74DD1B2298ED}" destId="{720BD90C-6B9C-4B2C-A6B6-F0D748DEF125}" srcOrd="8" destOrd="0" presId="urn:microsoft.com/office/officeart/2005/8/layout/default"/>
    <dgm:cxn modelId="{9804F6A8-867A-415D-9FA5-B2A72E8F57B3}" type="presParOf" srcId="{41E7D2B1-DEFB-43A7-B88C-74DD1B2298ED}" destId="{5BCC15EA-D7D3-48D0-BDF4-8C1BC87EAD9A}" srcOrd="9" destOrd="0" presId="urn:microsoft.com/office/officeart/2005/8/layout/default"/>
    <dgm:cxn modelId="{F211DD96-9A95-443E-BF7B-0F092E9DA5E7}" type="presParOf" srcId="{41E7D2B1-DEFB-43A7-B88C-74DD1B2298ED}" destId="{E790E013-6DDA-4D50-8EAA-5FE4DD3A089E}" srcOrd="10" destOrd="0" presId="urn:microsoft.com/office/officeart/2005/8/layout/default"/>
    <dgm:cxn modelId="{72379BCC-517D-46AA-BDC8-BFD438932287}" type="presParOf" srcId="{41E7D2B1-DEFB-43A7-B88C-74DD1B2298ED}" destId="{B72F89BE-0E7E-487E-A54C-07DDD7863DBC}" srcOrd="11" destOrd="0" presId="urn:microsoft.com/office/officeart/2005/8/layout/default"/>
    <dgm:cxn modelId="{00CC9A3E-16FE-4C7A-A787-24AF8DB3C755}" type="presParOf" srcId="{41E7D2B1-DEFB-43A7-B88C-74DD1B2298ED}" destId="{85AD91F6-E27D-4E00-BFF2-A54C0770ECBE}" srcOrd="12" destOrd="0" presId="urn:microsoft.com/office/officeart/2005/8/layout/default"/>
    <dgm:cxn modelId="{06C78F87-C96F-4D85-BDA4-33D365417492}" type="presParOf" srcId="{41E7D2B1-DEFB-43A7-B88C-74DD1B2298ED}" destId="{0148B7B7-F68E-4994-9529-4F9B6FBB1746}" srcOrd="13" destOrd="0" presId="urn:microsoft.com/office/officeart/2005/8/layout/default"/>
    <dgm:cxn modelId="{7590D631-50AE-4EC0-8EC4-092038E28D11}" type="presParOf" srcId="{41E7D2B1-DEFB-43A7-B88C-74DD1B2298ED}" destId="{3F0783B5-6D2C-439D-922A-E87DF430A56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55194-790F-4265-AB92-C418C7433922}">
      <dsp:nvSpPr>
        <dsp:cNvPr id="0" name=""/>
        <dsp:cNvSpPr/>
      </dsp:nvSpPr>
      <dsp:spPr>
        <a:xfrm rot="16200000">
          <a:off x="-1685638" y="1694283"/>
          <a:ext cx="4983889" cy="159532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3723" bIns="0" numCol="1" spcCol="1270" anchor="t" anchorCtr="0">
          <a:noAutofit/>
        </a:bodyPr>
        <a:lstStyle/>
        <a:p>
          <a:pPr marL="0" lvl="0" indent="0" algn="l" defTabSz="666750">
            <a:lnSpc>
              <a:spcPct val="90000"/>
            </a:lnSpc>
            <a:spcBef>
              <a:spcPct val="0"/>
            </a:spcBef>
            <a:spcAft>
              <a:spcPct val="35000"/>
            </a:spcAft>
            <a:buNone/>
          </a:pPr>
          <a:r>
            <a:rPr lang="en-US" sz="1500" b="1" kern="1200" dirty="0"/>
            <a:t>ON-SCREEN KEYBOARD WITH COMPUTER VISION:</a:t>
          </a:r>
          <a:endParaRPr lang="en-US" sz="1500" kern="1200" dirty="0"/>
        </a:p>
        <a:p>
          <a:pPr marL="114300" lvl="1" indent="-114300" algn="l" defTabSz="533400">
            <a:lnSpc>
              <a:spcPct val="90000"/>
            </a:lnSpc>
            <a:spcBef>
              <a:spcPct val="0"/>
            </a:spcBef>
            <a:spcAft>
              <a:spcPct val="15000"/>
            </a:spcAft>
            <a:buChar char="•"/>
          </a:pPr>
          <a:r>
            <a:rPr lang="en-US" sz="1200" kern="1200" dirty="0"/>
            <a:t>Creation of an on-screen keyboard using computer vision techniques.</a:t>
          </a:r>
        </a:p>
        <a:p>
          <a:pPr marL="114300" lvl="1" indent="-114300" algn="l" defTabSz="533400">
            <a:lnSpc>
              <a:spcPct val="90000"/>
            </a:lnSpc>
            <a:spcBef>
              <a:spcPct val="0"/>
            </a:spcBef>
            <a:spcAft>
              <a:spcPct val="15000"/>
            </a:spcAft>
            <a:buChar char="•"/>
          </a:pPr>
          <a:r>
            <a:rPr lang="en-US" sz="1200" kern="1200" dirty="0"/>
            <a:t>Enables operation through hand gestures and hand tracking from OpenCV.</a:t>
          </a:r>
        </a:p>
      </dsp:txBody>
      <dsp:txXfrm rot="5400000">
        <a:off x="8645" y="996778"/>
        <a:ext cx="1595322" cy="2990333"/>
      </dsp:txXfrm>
    </dsp:sp>
    <dsp:sp modelId="{CF63C492-6A12-464A-8C07-CE4855AE0CC9}">
      <dsp:nvSpPr>
        <dsp:cNvPr id="0" name=""/>
        <dsp:cNvSpPr/>
      </dsp:nvSpPr>
      <dsp:spPr>
        <a:xfrm rot="16200000">
          <a:off x="29332" y="1694283"/>
          <a:ext cx="4983889" cy="159532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3723" bIns="0" numCol="1" spcCol="1270" anchor="t" anchorCtr="0">
          <a:noAutofit/>
        </a:bodyPr>
        <a:lstStyle/>
        <a:p>
          <a:pPr marL="0" lvl="0" indent="0" algn="l" defTabSz="666750">
            <a:lnSpc>
              <a:spcPct val="90000"/>
            </a:lnSpc>
            <a:spcBef>
              <a:spcPct val="0"/>
            </a:spcBef>
            <a:spcAft>
              <a:spcPct val="35000"/>
            </a:spcAft>
            <a:buNone/>
          </a:pPr>
          <a:r>
            <a:rPr lang="en-US" sz="1500" b="1" kern="1200" dirty="0"/>
            <a:t>TEXT INPUT WITHOUT PHYSICAL KEYBOARD:</a:t>
          </a:r>
          <a:endParaRPr lang="en-US" sz="1500" kern="1200" dirty="0"/>
        </a:p>
        <a:p>
          <a:pPr marL="114300" lvl="1" indent="-114300" algn="l" defTabSz="533400">
            <a:lnSpc>
              <a:spcPct val="90000"/>
            </a:lnSpc>
            <a:spcBef>
              <a:spcPct val="0"/>
            </a:spcBef>
            <a:spcAft>
              <a:spcPct val="15000"/>
            </a:spcAft>
            <a:buChar char="•"/>
          </a:pPr>
          <a:r>
            <a:rPr lang="en-US" sz="1200" kern="1200" dirty="0"/>
            <a:t>Users can input text without needing a physical keyboard.</a:t>
          </a:r>
        </a:p>
        <a:p>
          <a:pPr marL="114300" lvl="1" indent="-114300" algn="l" defTabSz="533400">
            <a:lnSpc>
              <a:spcPct val="90000"/>
            </a:lnSpc>
            <a:spcBef>
              <a:spcPct val="0"/>
            </a:spcBef>
            <a:spcAft>
              <a:spcPct val="15000"/>
            </a:spcAft>
            <a:buChar char="•"/>
          </a:pPr>
          <a:r>
            <a:rPr lang="en-US" sz="1200" kern="1200" dirty="0"/>
            <a:t>Virtual keyboard offers an alternative input method.</a:t>
          </a:r>
        </a:p>
      </dsp:txBody>
      <dsp:txXfrm rot="5400000">
        <a:off x="1723615" y="996778"/>
        <a:ext cx="1595322" cy="2990333"/>
      </dsp:txXfrm>
    </dsp:sp>
    <dsp:sp modelId="{1C5EA9D0-B12A-4DB2-84E8-244D6FECA36C}">
      <dsp:nvSpPr>
        <dsp:cNvPr id="0" name=""/>
        <dsp:cNvSpPr/>
      </dsp:nvSpPr>
      <dsp:spPr>
        <a:xfrm rot="16200000">
          <a:off x="1744304" y="1694283"/>
          <a:ext cx="4983889" cy="159532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3723" bIns="0" numCol="1" spcCol="1270" anchor="t" anchorCtr="0">
          <a:noAutofit/>
        </a:bodyPr>
        <a:lstStyle/>
        <a:p>
          <a:pPr marL="0" lvl="0" indent="0" algn="l" defTabSz="666750">
            <a:lnSpc>
              <a:spcPct val="90000"/>
            </a:lnSpc>
            <a:spcBef>
              <a:spcPct val="0"/>
            </a:spcBef>
            <a:spcAft>
              <a:spcPct val="35000"/>
            </a:spcAft>
            <a:buNone/>
          </a:pPr>
          <a:r>
            <a:rPr lang="en-US" sz="1500" b="1" kern="1200" dirty="0"/>
            <a:t>UTILIZING OPENCV:</a:t>
          </a:r>
          <a:endParaRPr lang="en-US" sz="1500" kern="1200" dirty="0"/>
        </a:p>
        <a:p>
          <a:pPr marL="114300" lvl="1" indent="-114300" algn="l" defTabSz="533400">
            <a:lnSpc>
              <a:spcPct val="90000"/>
            </a:lnSpc>
            <a:spcBef>
              <a:spcPct val="0"/>
            </a:spcBef>
            <a:spcAft>
              <a:spcPct val="15000"/>
            </a:spcAft>
            <a:buChar char="•"/>
          </a:pPr>
          <a:r>
            <a:rPr lang="en-US" sz="1200" kern="1200" dirty="0"/>
            <a:t>Provided code leverages the OpenCV library for computer vision tasks.</a:t>
          </a:r>
        </a:p>
        <a:p>
          <a:pPr marL="114300" lvl="1" indent="-114300" algn="l" defTabSz="533400">
            <a:lnSpc>
              <a:spcPct val="90000"/>
            </a:lnSpc>
            <a:spcBef>
              <a:spcPct val="0"/>
            </a:spcBef>
            <a:spcAft>
              <a:spcPct val="15000"/>
            </a:spcAft>
            <a:buChar char="•"/>
          </a:pPr>
          <a:r>
            <a:rPr lang="en-US" sz="1200" kern="1200" dirty="0"/>
            <a:t>Hand tracking techniques are used to detect user's hand movements.</a:t>
          </a:r>
        </a:p>
      </dsp:txBody>
      <dsp:txXfrm rot="5400000">
        <a:off x="3438587" y="996778"/>
        <a:ext cx="1595322" cy="2990333"/>
      </dsp:txXfrm>
    </dsp:sp>
    <dsp:sp modelId="{359B5A26-85C0-46A1-B4E3-E36B6A357900}">
      <dsp:nvSpPr>
        <dsp:cNvPr id="0" name=""/>
        <dsp:cNvSpPr/>
      </dsp:nvSpPr>
      <dsp:spPr>
        <a:xfrm rot="16200000">
          <a:off x="3459275" y="1694283"/>
          <a:ext cx="4983889" cy="159532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3723" bIns="0" numCol="1" spcCol="1270" anchor="t" anchorCtr="0">
          <a:noAutofit/>
        </a:bodyPr>
        <a:lstStyle/>
        <a:p>
          <a:pPr marL="0" lvl="0" indent="0" algn="l" defTabSz="666750">
            <a:lnSpc>
              <a:spcPct val="90000"/>
            </a:lnSpc>
            <a:spcBef>
              <a:spcPct val="0"/>
            </a:spcBef>
            <a:spcAft>
              <a:spcPct val="35000"/>
            </a:spcAft>
            <a:buNone/>
          </a:pPr>
          <a:r>
            <a:rPr lang="en-US" sz="1500" b="1" kern="1200" dirty="0"/>
            <a:t>VIRTUAL KEYBOARD LAYOUT:</a:t>
          </a:r>
          <a:endParaRPr lang="en-US" sz="1500" kern="1200" dirty="0"/>
        </a:p>
        <a:p>
          <a:pPr marL="114300" lvl="1" indent="-114300" algn="l" defTabSz="533400">
            <a:lnSpc>
              <a:spcPct val="90000"/>
            </a:lnSpc>
            <a:spcBef>
              <a:spcPct val="0"/>
            </a:spcBef>
            <a:spcAft>
              <a:spcPct val="15000"/>
            </a:spcAft>
            <a:buChar char="•"/>
          </a:pPr>
          <a:r>
            <a:rPr lang="en-US" sz="1200" kern="1200" dirty="0"/>
            <a:t>Interface comprises virtual buttons representing letters, symbols, and space bar.</a:t>
          </a:r>
        </a:p>
        <a:p>
          <a:pPr marL="114300" lvl="1" indent="-114300" algn="l" defTabSz="533400">
            <a:lnSpc>
              <a:spcPct val="90000"/>
            </a:lnSpc>
            <a:spcBef>
              <a:spcPct val="0"/>
            </a:spcBef>
            <a:spcAft>
              <a:spcPct val="15000"/>
            </a:spcAft>
            <a:buChar char="•"/>
          </a:pPr>
          <a:r>
            <a:rPr lang="en-US" sz="1200" kern="1200" dirty="0"/>
            <a:t>Buttons organized in rows with characters grouped logically.</a:t>
          </a:r>
        </a:p>
      </dsp:txBody>
      <dsp:txXfrm rot="5400000">
        <a:off x="5153558" y="996778"/>
        <a:ext cx="1595322" cy="2990333"/>
      </dsp:txXfrm>
    </dsp:sp>
    <dsp:sp modelId="{633116AE-177C-4319-A162-D44C552B1E7F}">
      <dsp:nvSpPr>
        <dsp:cNvPr id="0" name=""/>
        <dsp:cNvSpPr/>
      </dsp:nvSpPr>
      <dsp:spPr>
        <a:xfrm rot="16200000">
          <a:off x="5174246" y="1694283"/>
          <a:ext cx="4983889" cy="159532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3723" bIns="0" numCol="1" spcCol="1270" anchor="t" anchorCtr="0">
          <a:noAutofit/>
        </a:bodyPr>
        <a:lstStyle/>
        <a:p>
          <a:pPr marL="0" lvl="0" indent="0" algn="l" defTabSz="666750">
            <a:lnSpc>
              <a:spcPct val="90000"/>
            </a:lnSpc>
            <a:spcBef>
              <a:spcPct val="0"/>
            </a:spcBef>
            <a:spcAft>
              <a:spcPct val="35000"/>
            </a:spcAft>
            <a:buNone/>
          </a:pPr>
          <a:r>
            <a:rPr lang="en-US" sz="1500" b="1" kern="1200" dirty="0"/>
            <a:t>GESTURE-DRIVEN TYPING:</a:t>
          </a:r>
          <a:endParaRPr lang="en-US" sz="1500" kern="1200" dirty="0"/>
        </a:p>
        <a:p>
          <a:pPr marL="114300" lvl="1" indent="-114300" algn="l" defTabSz="533400">
            <a:lnSpc>
              <a:spcPct val="90000"/>
            </a:lnSpc>
            <a:spcBef>
              <a:spcPct val="0"/>
            </a:spcBef>
            <a:spcAft>
              <a:spcPct val="15000"/>
            </a:spcAft>
            <a:buChar char="•"/>
          </a:pPr>
          <a:r>
            <a:rPr lang="en-US" sz="1200" kern="1200" dirty="0"/>
            <a:t>User's hand proximity to a button triggers a gesture detection mechanism.</a:t>
          </a:r>
        </a:p>
        <a:p>
          <a:pPr marL="114300" lvl="1" indent="-114300" algn="l" defTabSz="533400">
            <a:lnSpc>
              <a:spcPct val="90000"/>
            </a:lnSpc>
            <a:spcBef>
              <a:spcPct val="0"/>
            </a:spcBef>
            <a:spcAft>
              <a:spcPct val="15000"/>
            </a:spcAft>
            <a:buChar char="•"/>
          </a:pPr>
          <a:r>
            <a:rPr lang="en-US" sz="1200" kern="1200" dirty="0"/>
            <a:t>Gestures, such as finger movements, are recognized using OpenCV's hand tracking.</a:t>
          </a:r>
        </a:p>
      </dsp:txBody>
      <dsp:txXfrm rot="5400000">
        <a:off x="6868529" y="996778"/>
        <a:ext cx="1595322" cy="2990333"/>
      </dsp:txXfrm>
    </dsp:sp>
    <dsp:sp modelId="{BC055B84-CADE-4E05-9E8F-BF98691E1898}">
      <dsp:nvSpPr>
        <dsp:cNvPr id="0" name=""/>
        <dsp:cNvSpPr/>
      </dsp:nvSpPr>
      <dsp:spPr>
        <a:xfrm rot="16200000">
          <a:off x="6889218" y="1694283"/>
          <a:ext cx="4983889" cy="159532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3723" bIns="0" numCol="1" spcCol="1270" anchor="t" anchorCtr="0">
          <a:noAutofit/>
        </a:bodyPr>
        <a:lstStyle/>
        <a:p>
          <a:pPr marL="0" lvl="0" indent="0" algn="l" defTabSz="666750">
            <a:lnSpc>
              <a:spcPct val="90000"/>
            </a:lnSpc>
            <a:spcBef>
              <a:spcPct val="0"/>
            </a:spcBef>
            <a:spcAft>
              <a:spcPct val="35000"/>
            </a:spcAft>
            <a:buNone/>
          </a:pPr>
          <a:r>
            <a:rPr lang="en-US" sz="1500" b="1" kern="1200" dirty="0"/>
            <a:t>SIMULATING PHYSICAL KEYBOARD INPUT:</a:t>
          </a:r>
          <a:endParaRPr lang="en-US" sz="1500" kern="1200" dirty="0"/>
        </a:p>
        <a:p>
          <a:pPr marL="114300" lvl="1" indent="-114300" algn="l" defTabSz="533400">
            <a:lnSpc>
              <a:spcPct val="90000"/>
            </a:lnSpc>
            <a:spcBef>
              <a:spcPct val="0"/>
            </a:spcBef>
            <a:spcAft>
              <a:spcPct val="15000"/>
            </a:spcAft>
            <a:buChar char="•"/>
          </a:pPr>
          <a:r>
            <a:rPr lang="en-US" sz="1200" kern="1200" dirty="0"/>
            <a:t>pynput.keyboard module is utilized to simulate typing on a physical keyboard.</a:t>
          </a:r>
        </a:p>
        <a:p>
          <a:pPr marL="114300" lvl="1" indent="-114300" algn="l" defTabSz="533400">
            <a:lnSpc>
              <a:spcPct val="90000"/>
            </a:lnSpc>
            <a:spcBef>
              <a:spcPct val="0"/>
            </a:spcBef>
            <a:spcAft>
              <a:spcPct val="15000"/>
            </a:spcAft>
            <a:buChar char="•"/>
          </a:pPr>
          <a:r>
            <a:rPr lang="en-US" sz="1200" kern="1200" dirty="0"/>
            <a:t>Corresponding character is "typed" when a gesture is recognized.</a:t>
          </a:r>
        </a:p>
      </dsp:txBody>
      <dsp:txXfrm rot="5400000">
        <a:off x="8583501" y="996778"/>
        <a:ext cx="1595322" cy="2990333"/>
      </dsp:txXfrm>
    </dsp:sp>
    <dsp:sp modelId="{DC0A1654-C715-4E9D-9904-FFCB5F5F2D33}">
      <dsp:nvSpPr>
        <dsp:cNvPr id="0" name=""/>
        <dsp:cNvSpPr/>
      </dsp:nvSpPr>
      <dsp:spPr>
        <a:xfrm rot="16200000">
          <a:off x="8604189" y="1694283"/>
          <a:ext cx="4983889" cy="159532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3723" bIns="0" numCol="1" spcCol="1270" anchor="t" anchorCtr="0">
          <a:noAutofit/>
        </a:bodyPr>
        <a:lstStyle/>
        <a:p>
          <a:pPr marL="0" lvl="0" indent="0" algn="l" defTabSz="666750">
            <a:lnSpc>
              <a:spcPct val="90000"/>
            </a:lnSpc>
            <a:spcBef>
              <a:spcPct val="0"/>
            </a:spcBef>
            <a:spcAft>
              <a:spcPct val="35000"/>
            </a:spcAft>
            <a:buNone/>
          </a:pPr>
          <a:r>
            <a:rPr lang="en-US" sz="1500" b="1" kern="1200" dirty="0"/>
            <a:t>CUSTOMIZATION POTENTIAL:</a:t>
          </a:r>
          <a:endParaRPr lang="en-US" sz="1500" kern="1200" dirty="0"/>
        </a:p>
        <a:p>
          <a:pPr marL="114300" lvl="1" indent="-114300" algn="l" defTabSz="533400">
            <a:lnSpc>
              <a:spcPct val="90000"/>
            </a:lnSpc>
            <a:spcBef>
              <a:spcPct val="0"/>
            </a:spcBef>
            <a:spcAft>
              <a:spcPct val="15000"/>
            </a:spcAft>
            <a:buChar char="•"/>
          </a:pPr>
          <a:r>
            <a:rPr lang="en-US" sz="1200" kern="1200" dirty="0"/>
            <a:t>Users can extend the code for layout customization, gesture variations, and additional functionalities.</a:t>
          </a:r>
        </a:p>
      </dsp:txBody>
      <dsp:txXfrm rot="5400000">
        <a:off x="10298472" y="996778"/>
        <a:ext cx="1595322" cy="29903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0CEB3-869D-49DC-81BB-1CF0A0FC23F8}">
      <dsp:nvSpPr>
        <dsp:cNvPr id="0" name=""/>
        <dsp:cNvSpPr/>
      </dsp:nvSpPr>
      <dsp:spPr>
        <a:xfrm>
          <a:off x="2726" y="192"/>
          <a:ext cx="5583272" cy="580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t>PYTHON:</a:t>
          </a:r>
          <a:endParaRPr lang="en-US" sz="2800" kern="1200" dirty="0"/>
        </a:p>
      </dsp:txBody>
      <dsp:txXfrm>
        <a:off x="31050" y="28516"/>
        <a:ext cx="5526624" cy="523562"/>
      </dsp:txXfrm>
    </dsp:sp>
    <dsp:sp modelId="{33806336-0811-4187-B5C3-DD94EF813A2F}">
      <dsp:nvSpPr>
        <dsp:cNvPr id="0" name=""/>
        <dsp:cNvSpPr/>
      </dsp:nvSpPr>
      <dsp:spPr>
        <a:xfrm>
          <a:off x="2726" y="609412"/>
          <a:ext cx="5583272" cy="580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1. Syntax and Readability</a:t>
          </a:r>
        </a:p>
      </dsp:txBody>
      <dsp:txXfrm>
        <a:off x="31050" y="637736"/>
        <a:ext cx="5526624" cy="523562"/>
      </dsp:txXfrm>
    </dsp:sp>
    <dsp:sp modelId="{68AD8BAB-5D44-4FDA-95CA-FB9590B27B7E}">
      <dsp:nvSpPr>
        <dsp:cNvPr id="0" name=""/>
        <dsp:cNvSpPr/>
      </dsp:nvSpPr>
      <dsp:spPr>
        <a:xfrm>
          <a:off x="2726" y="1218633"/>
          <a:ext cx="5583272" cy="580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2. Data Types and Variables</a:t>
          </a:r>
        </a:p>
      </dsp:txBody>
      <dsp:txXfrm>
        <a:off x="31050" y="1246957"/>
        <a:ext cx="5526624" cy="523562"/>
      </dsp:txXfrm>
    </dsp:sp>
    <dsp:sp modelId="{3A942C74-7798-4E25-AF15-B71A3311C2FF}">
      <dsp:nvSpPr>
        <dsp:cNvPr id="0" name=""/>
        <dsp:cNvSpPr/>
      </dsp:nvSpPr>
      <dsp:spPr>
        <a:xfrm>
          <a:off x="2726" y="1827854"/>
          <a:ext cx="5583272" cy="580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3. Control Structures</a:t>
          </a:r>
        </a:p>
      </dsp:txBody>
      <dsp:txXfrm>
        <a:off x="31050" y="1856178"/>
        <a:ext cx="5526624" cy="523562"/>
      </dsp:txXfrm>
    </dsp:sp>
    <dsp:sp modelId="{A314D478-A05F-4C75-A18F-16A9FA93072E}">
      <dsp:nvSpPr>
        <dsp:cNvPr id="0" name=""/>
        <dsp:cNvSpPr/>
      </dsp:nvSpPr>
      <dsp:spPr>
        <a:xfrm>
          <a:off x="2726" y="2437075"/>
          <a:ext cx="5583272" cy="580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4. Functions and Modules</a:t>
          </a:r>
        </a:p>
      </dsp:txBody>
      <dsp:txXfrm>
        <a:off x="31050" y="2465399"/>
        <a:ext cx="5526624" cy="523562"/>
      </dsp:txXfrm>
    </dsp:sp>
    <dsp:sp modelId="{366C202E-18FC-4026-8C41-EE436AFAF01E}">
      <dsp:nvSpPr>
        <dsp:cNvPr id="0" name=""/>
        <dsp:cNvSpPr/>
      </dsp:nvSpPr>
      <dsp:spPr>
        <a:xfrm>
          <a:off x="2726" y="3046296"/>
          <a:ext cx="5583272" cy="580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5. Data Manipulation</a:t>
          </a:r>
        </a:p>
      </dsp:txBody>
      <dsp:txXfrm>
        <a:off x="31050" y="3074620"/>
        <a:ext cx="5526624" cy="523562"/>
      </dsp:txXfrm>
    </dsp:sp>
    <dsp:sp modelId="{EF23D573-AE59-4F00-8585-93FDB71A7FA6}">
      <dsp:nvSpPr>
        <dsp:cNvPr id="0" name=""/>
        <dsp:cNvSpPr/>
      </dsp:nvSpPr>
      <dsp:spPr>
        <a:xfrm>
          <a:off x="2726" y="3655516"/>
          <a:ext cx="5583272" cy="580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6. Object-Oriented Programming (OOP)</a:t>
          </a:r>
        </a:p>
      </dsp:txBody>
      <dsp:txXfrm>
        <a:off x="31050" y="3683840"/>
        <a:ext cx="5526624" cy="523562"/>
      </dsp:txXfrm>
    </dsp:sp>
    <dsp:sp modelId="{3509E3F8-1E49-4768-A56E-A92D846B6DC4}">
      <dsp:nvSpPr>
        <dsp:cNvPr id="0" name=""/>
        <dsp:cNvSpPr/>
      </dsp:nvSpPr>
      <dsp:spPr>
        <a:xfrm>
          <a:off x="2726" y="4264737"/>
          <a:ext cx="5583272" cy="580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7. Exception Handling</a:t>
          </a:r>
        </a:p>
      </dsp:txBody>
      <dsp:txXfrm>
        <a:off x="31050" y="4293061"/>
        <a:ext cx="5526624" cy="5235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0CEB3-869D-49DC-81BB-1CF0A0FC23F8}">
      <dsp:nvSpPr>
        <dsp:cNvPr id="0" name=""/>
        <dsp:cNvSpPr/>
      </dsp:nvSpPr>
      <dsp:spPr>
        <a:xfrm>
          <a:off x="3423" y="192"/>
          <a:ext cx="7010084" cy="580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t>RASPBERRY PI:</a:t>
          </a:r>
          <a:endParaRPr lang="en-US" sz="2800" kern="1200" dirty="0"/>
        </a:p>
      </dsp:txBody>
      <dsp:txXfrm>
        <a:off x="31747" y="28516"/>
        <a:ext cx="6953436" cy="523562"/>
      </dsp:txXfrm>
    </dsp:sp>
    <dsp:sp modelId="{33806336-0811-4187-B5C3-DD94EF813A2F}">
      <dsp:nvSpPr>
        <dsp:cNvPr id="0" name=""/>
        <dsp:cNvSpPr/>
      </dsp:nvSpPr>
      <dsp:spPr>
        <a:xfrm>
          <a:off x="3423" y="609412"/>
          <a:ext cx="7010084" cy="580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1. single-board computer with an ARM-based processor, GPIO pins, and multiple connectivity options</a:t>
          </a:r>
        </a:p>
      </dsp:txBody>
      <dsp:txXfrm>
        <a:off x="31747" y="637736"/>
        <a:ext cx="6953436" cy="523562"/>
      </dsp:txXfrm>
    </dsp:sp>
    <dsp:sp modelId="{68AD8BAB-5D44-4FDA-95CA-FB9590B27B7E}">
      <dsp:nvSpPr>
        <dsp:cNvPr id="0" name=""/>
        <dsp:cNvSpPr/>
      </dsp:nvSpPr>
      <dsp:spPr>
        <a:xfrm>
          <a:off x="3423" y="1218633"/>
          <a:ext cx="7010084" cy="580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2. GPIO Interfacing</a:t>
          </a:r>
        </a:p>
      </dsp:txBody>
      <dsp:txXfrm>
        <a:off x="31747" y="1246957"/>
        <a:ext cx="6953436" cy="523562"/>
      </dsp:txXfrm>
    </dsp:sp>
    <dsp:sp modelId="{3A942C74-7798-4E25-AF15-B71A3311C2FF}">
      <dsp:nvSpPr>
        <dsp:cNvPr id="0" name=""/>
        <dsp:cNvSpPr/>
      </dsp:nvSpPr>
      <dsp:spPr>
        <a:xfrm>
          <a:off x="3423" y="1827854"/>
          <a:ext cx="7010084" cy="580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3. Linux Operating System</a:t>
          </a:r>
        </a:p>
      </dsp:txBody>
      <dsp:txXfrm>
        <a:off x="31747" y="1856178"/>
        <a:ext cx="6953436" cy="523562"/>
      </dsp:txXfrm>
    </dsp:sp>
    <dsp:sp modelId="{A314D478-A05F-4C75-A18F-16A9FA93072E}">
      <dsp:nvSpPr>
        <dsp:cNvPr id="0" name=""/>
        <dsp:cNvSpPr/>
      </dsp:nvSpPr>
      <dsp:spPr>
        <a:xfrm>
          <a:off x="3423" y="2437075"/>
          <a:ext cx="7010084" cy="580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4. Hardware Control</a:t>
          </a:r>
        </a:p>
      </dsp:txBody>
      <dsp:txXfrm>
        <a:off x="31747" y="2465399"/>
        <a:ext cx="6953436" cy="523562"/>
      </dsp:txXfrm>
    </dsp:sp>
    <dsp:sp modelId="{366C202E-18FC-4026-8C41-EE436AFAF01E}">
      <dsp:nvSpPr>
        <dsp:cNvPr id="0" name=""/>
        <dsp:cNvSpPr/>
      </dsp:nvSpPr>
      <dsp:spPr>
        <a:xfrm>
          <a:off x="3423" y="3046296"/>
          <a:ext cx="7010084" cy="580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5. Sensor Integration</a:t>
          </a:r>
        </a:p>
      </dsp:txBody>
      <dsp:txXfrm>
        <a:off x="31747" y="3074620"/>
        <a:ext cx="6953436" cy="523562"/>
      </dsp:txXfrm>
    </dsp:sp>
    <dsp:sp modelId="{EF23D573-AE59-4F00-8585-93FDB71A7FA6}">
      <dsp:nvSpPr>
        <dsp:cNvPr id="0" name=""/>
        <dsp:cNvSpPr/>
      </dsp:nvSpPr>
      <dsp:spPr>
        <a:xfrm>
          <a:off x="3423" y="3655516"/>
          <a:ext cx="7010084" cy="580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6. Networking and IoT</a:t>
          </a:r>
        </a:p>
      </dsp:txBody>
      <dsp:txXfrm>
        <a:off x="31747" y="3683840"/>
        <a:ext cx="6953436" cy="523562"/>
      </dsp:txXfrm>
    </dsp:sp>
    <dsp:sp modelId="{3509E3F8-1E49-4768-A56E-A92D846B6DC4}">
      <dsp:nvSpPr>
        <dsp:cNvPr id="0" name=""/>
        <dsp:cNvSpPr/>
      </dsp:nvSpPr>
      <dsp:spPr>
        <a:xfrm>
          <a:off x="3423" y="4264737"/>
          <a:ext cx="7010084" cy="5802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7. Exception Handling</a:t>
          </a:r>
        </a:p>
      </dsp:txBody>
      <dsp:txXfrm>
        <a:off x="31747" y="4293061"/>
        <a:ext cx="6953436" cy="5235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B7260-0705-4AD8-AD7B-38EDA72F0F28}">
      <dsp:nvSpPr>
        <dsp:cNvPr id="0" name=""/>
        <dsp:cNvSpPr/>
      </dsp:nvSpPr>
      <dsp:spPr>
        <a:xfrm rot="10800000">
          <a:off x="1908155" y="3287"/>
          <a:ext cx="7059472" cy="52007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9337"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Hardware description language used to design digital circuits and systems.</a:t>
          </a:r>
        </a:p>
      </dsp:txBody>
      <dsp:txXfrm rot="10800000">
        <a:off x="2038172" y="3287"/>
        <a:ext cx="6929455" cy="520070"/>
      </dsp:txXfrm>
    </dsp:sp>
    <dsp:sp modelId="{F42537E0-FFAE-481C-BB92-29B8C0D93152}">
      <dsp:nvSpPr>
        <dsp:cNvPr id="0" name=""/>
        <dsp:cNvSpPr/>
      </dsp:nvSpPr>
      <dsp:spPr>
        <a:xfrm>
          <a:off x="1648120" y="3287"/>
          <a:ext cx="520070" cy="52007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B5F90D-5A42-48CD-8714-3B4DC69BF9B8}">
      <dsp:nvSpPr>
        <dsp:cNvPr id="0" name=""/>
        <dsp:cNvSpPr/>
      </dsp:nvSpPr>
      <dsp:spPr>
        <a:xfrm rot="10800000">
          <a:off x="1908155" y="678602"/>
          <a:ext cx="7059472" cy="52007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9337"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Verilog designs are structured as modules, which encapsulate logical components.</a:t>
          </a:r>
        </a:p>
      </dsp:txBody>
      <dsp:txXfrm rot="10800000">
        <a:off x="2038172" y="678602"/>
        <a:ext cx="6929455" cy="520070"/>
      </dsp:txXfrm>
    </dsp:sp>
    <dsp:sp modelId="{2CD60986-8C3C-4152-893C-7FA4FFA5A27D}">
      <dsp:nvSpPr>
        <dsp:cNvPr id="0" name=""/>
        <dsp:cNvSpPr/>
      </dsp:nvSpPr>
      <dsp:spPr>
        <a:xfrm>
          <a:off x="1648120" y="678602"/>
          <a:ext cx="520070" cy="520070"/>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EBCB90-70DD-4FD2-B60F-7631C105F718}">
      <dsp:nvSpPr>
        <dsp:cNvPr id="0" name=""/>
        <dsp:cNvSpPr/>
      </dsp:nvSpPr>
      <dsp:spPr>
        <a:xfrm rot="10800000">
          <a:off x="1908155" y="1353918"/>
          <a:ext cx="7059472" cy="52007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9337"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Verilog supports different data types like wire, reg, integer, and real.</a:t>
          </a:r>
          <a:endParaRPr lang="en-US" sz="1400" kern="1200" dirty="0">
            <a:latin typeface="Times New Roman" panose="02020603050405020304" pitchFamily="18" charset="0"/>
            <a:cs typeface="Times New Roman" panose="02020603050405020304" pitchFamily="18" charset="0"/>
          </a:endParaRPr>
        </a:p>
      </dsp:txBody>
      <dsp:txXfrm rot="10800000">
        <a:off x="2038172" y="1353918"/>
        <a:ext cx="6929455" cy="520070"/>
      </dsp:txXfrm>
    </dsp:sp>
    <dsp:sp modelId="{E8EEC50B-6E78-4737-B196-D3EFF755DE97}">
      <dsp:nvSpPr>
        <dsp:cNvPr id="0" name=""/>
        <dsp:cNvSpPr/>
      </dsp:nvSpPr>
      <dsp:spPr>
        <a:xfrm>
          <a:off x="1648120" y="1353918"/>
          <a:ext cx="520070" cy="520070"/>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B183A2-25A8-4968-BC12-B8C000ED64EC}">
      <dsp:nvSpPr>
        <dsp:cNvPr id="0" name=""/>
        <dsp:cNvSpPr/>
      </dsp:nvSpPr>
      <dsp:spPr>
        <a:xfrm rot="10800000">
          <a:off x="1908155" y="2029233"/>
          <a:ext cx="7059472" cy="52007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9337"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Combinational logic is described using assignments like AND, OR, NOT, and XOR gates.</a:t>
          </a:r>
          <a:r>
            <a:rPr lang="en-US" sz="1400" kern="1200" dirty="0">
              <a:latin typeface="Times New Roman" panose="02020603050405020304" pitchFamily="18" charset="0"/>
              <a:cs typeface="Times New Roman" panose="02020603050405020304" pitchFamily="18" charset="0"/>
            </a:rPr>
            <a:t> </a:t>
          </a:r>
        </a:p>
      </dsp:txBody>
      <dsp:txXfrm rot="10800000">
        <a:off x="2038172" y="2029233"/>
        <a:ext cx="6929455" cy="520070"/>
      </dsp:txXfrm>
    </dsp:sp>
    <dsp:sp modelId="{EF1062A7-BF35-43EC-A2D6-C153B3618A0C}">
      <dsp:nvSpPr>
        <dsp:cNvPr id="0" name=""/>
        <dsp:cNvSpPr/>
      </dsp:nvSpPr>
      <dsp:spPr>
        <a:xfrm>
          <a:off x="1648120" y="2029233"/>
          <a:ext cx="520070" cy="520070"/>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3A0BC7-0B3B-4B13-AA99-DA4278A19FEA}">
      <dsp:nvSpPr>
        <dsp:cNvPr id="0" name=""/>
        <dsp:cNvSpPr/>
      </dsp:nvSpPr>
      <dsp:spPr>
        <a:xfrm rot="10800000">
          <a:off x="1908155" y="2704549"/>
          <a:ext cx="7059472" cy="52007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9337"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Sequential logic elements like flip-flops and latches are used to describe memory elements.</a:t>
          </a:r>
          <a:endParaRPr lang="en-US" sz="1400" kern="1200" dirty="0">
            <a:latin typeface="Times New Roman" panose="02020603050405020304" pitchFamily="18" charset="0"/>
            <a:cs typeface="Times New Roman" panose="02020603050405020304" pitchFamily="18" charset="0"/>
          </a:endParaRPr>
        </a:p>
      </dsp:txBody>
      <dsp:txXfrm rot="10800000">
        <a:off x="2038172" y="2704549"/>
        <a:ext cx="6929455" cy="520070"/>
      </dsp:txXfrm>
    </dsp:sp>
    <dsp:sp modelId="{5FEC0F96-0BA0-40C8-A7AA-A4D4573F6B68}">
      <dsp:nvSpPr>
        <dsp:cNvPr id="0" name=""/>
        <dsp:cNvSpPr/>
      </dsp:nvSpPr>
      <dsp:spPr>
        <a:xfrm>
          <a:off x="1648120" y="2704549"/>
          <a:ext cx="520070" cy="520070"/>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BB8F42-A81B-489C-A7EE-8241A6BE8A9C}">
      <dsp:nvSpPr>
        <dsp:cNvPr id="0" name=""/>
        <dsp:cNvSpPr/>
      </dsp:nvSpPr>
      <dsp:spPr>
        <a:xfrm rot="10800000">
          <a:off x="1908155" y="3379864"/>
          <a:ext cx="7059472" cy="52007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9337"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Verilog allows both structural and behavioral modeling.</a:t>
          </a:r>
          <a:endParaRPr lang="en-US" sz="1400" kern="1200" dirty="0">
            <a:latin typeface="Times New Roman" panose="02020603050405020304" pitchFamily="18" charset="0"/>
            <a:cs typeface="Times New Roman" panose="02020603050405020304" pitchFamily="18" charset="0"/>
          </a:endParaRPr>
        </a:p>
      </dsp:txBody>
      <dsp:txXfrm rot="10800000">
        <a:off x="2038172" y="3379864"/>
        <a:ext cx="6929455" cy="520070"/>
      </dsp:txXfrm>
    </dsp:sp>
    <dsp:sp modelId="{0CFE753E-2232-486E-87A1-E5E4E2793C12}">
      <dsp:nvSpPr>
        <dsp:cNvPr id="0" name=""/>
        <dsp:cNvSpPr/>
      </dsp:nvSpPr>
      <dsp:spPr>
        <a:xfrm>
          <a:off x="1648120" y="3379864"/>
          <a:ext cx="520070" cy="520070"/>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3997A-8EF6-45AB-9CB6-50D66A71DF7D}">
      <dsp:nvSpPr>
        <dsp:cNvPr id="0" name=""/>
        <dsp:cNvSpPr/>
      </dsp:nvSpPr>
      <dsp:spPr>
        <a:xfrm rot="10800000">
          <a:off x="1908155" y="4055180"/>
          <a:ext cx="7059472" cy="52007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9337"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Testbenches are used to simulate and verify Verilog designs. They provide input vectors and expected outputs to verify the functionality of the design.</a:t>
          </a:r>
        </a:p>
      </dsp:txBody>
      <dsp:txXfrm rot="10800000">
        <a:off x="2038172" y="4055180"/>
        <a:ext cx="6929455" cy="520070"/>
      </dsp:txXfrm>
    </dsp:sp>
    <dsp:sp modelId="{DDA95B2A-286F-4635-88E3-09C4E5BB8C69}">
      <dsp:nvSpPr>
        <dsp:cNvPr id="0" name=""/>
        <dsp:cNvSpPr/>
      </dsp:nvSpPr>
      <dsp:spPr>
        <a:xfrm>
          <a:off x="1648120" y="4055180"/>
          <a:ext cx="520070" cy="520070"/>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6B982D-EA02-4472-95B8-9E1A3E7D5500}">
      <dsp:nvSpPr>
        <dsp:cNvPr id="0" name=""/>
        <dsp:cNvSpPr/>
      </dsp:nvSpPr>
      <dsp:spPr>
        <a:xfrm rot="10800000">
          <a:off x="1908155" y="4730496"/>
          <a:ext cx="7059472" cy="52007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9337"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Verilog supports modeling of timing delays using concepts like #delay and parameterized delays.</a:t>
          </a:r>
          <a:r>
            <a:rPr lang="en-US" sz="1400" kern="1200" dirty="0">
              <a:latin typeface="Times New Roman" panose="02020603050405020304" pitchFamily="18" charset="0"/>
              <a:cs typeface="Times New Roman" panose="02020603050405020304" pitchFamily="18" charset="0"/>
            </a:rPr>
            <a:t> </a:t>
          </a:r>
        </a:p>
      </dsp:txBody>
      <dsp:txXfrm rot="10800000">
        <a:off x="2038172" y="4730496"/>
        <a:ext cx="6929455" cy="520070"/>
      </dsp:txXfrm>
    </dsp:sp>
    <dsp:sp modelId="{37ED1A89-A395-43CB-85B2-8D0BB162CE5D}">
      <dsp:nvSpPr>
        <dsp:cNvPr id="0" name=""/>
        <dsp:cNvSpPr/>
      </dsp:nvSpPr>
      <dsp:spPr>
        <a:xfrm>
          <a:off x="1648120" y="4730496"/>
          <a:ext cx="520070" cy="520070"/>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BE47E-9639-4E2A-8542-7A3B0D99E9B0}">
      <dsp:nvSpPr>
        <dsp:cNvPr id="0" name=""/>
        <dsp:cNvSpPr/>
      </dsp:nvSpPr>
      <dsp:spPr>
        <a:xfrm rot="5400000">
          <a:off x="7493042" y="-3221953"/>
          <a:ext cx="774862" cy="741691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Participants embarked on an exploration of algorithmic concepts, identifying patterns, and devising efficient techniques to encode and decode data. They navigated the intricacies of data traversal and pattern recognition.</a:t>
          </a:r>
        </a:p>
      </dsp:txBody>
      <dsp:txXfrm rot="-5400000">
        <a:off x="4172015" y="136900"/>
        <a:ext cx="7379090" cy="699210"/>
      </dsp:txXfrm>
    </dsp:sp>
    <dsp:sp modelId="{123DA79F-D02A-4AE9-9454-05C2388EB9A6}">
      <dsp:nvSpPr>
        <dsp:cNvPr id="0" name=""/>
        <dsp:cNvSpPr/>
      </dsp:nvSpPr>
      <dsp:spPr>
        <a:xfrm>
          <a:off x="0" y="2215"/>
          <a:ext cx="4172015" cy="968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Algorithmic Exploration:</a:t>
          </a:r>
        </a:p>
      </dsp:txBody>
      <dsp:txXfrm>
        <a:off x="47282" y="49497"/>
        <a:ext cx="4077451" cy="874014"/>
      </dsp:txXfrm>
    </dsp:sp>
    <dsp:sp modelId="{5CC64714-ED8B-4263-BB15-C8E5DC65A418}">
      <dsp:nvSpPr>
        <dsp:cNvPr id="0" name=""/>
        <dsp:cNvSpPr/>
      </dsp:nvSpPr>
      <dsp:spPr>
        <a:xfrm rot="5400000">
          <a:off x="7493042" y="-2204946"/>
          <a:ext cx="774862" cy="741691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Hackathon participants translated their algorithmic insights into working code. The hackathon encouraged participants to apply programming concepts, libraries, and language features to bring the RLE algorithm to life.</a:t>
          </a:r>
        </a:p>
      </dsp:txBody>
      <dsp:txXfrm rot="-5400000">
        <a:off x="4172015" y="1153907"/>
        <a:ext cx="7379090" cy="699210"/>
      </dsp:txXfrm>
    </dsp:sp>
    <dsp:sp modelId="{146442F0-20C2-4A4C-A7F6-7187FB75F152}">
      <dsp:nvSpPr>
        <dsp:cNvPr id="0" name=""/>
        <dsp:cNvSpPr/>
      </dsp:nvSpPr>
      <dsp:spPr>
        <a:xfrm>
          <a:off x="0" y="1019222"/>
          <a:ext cx="4172015" cy="968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Coding Agility:</a:t>
          </a:r>
        </a:p>
      </dsp:txBody>
      <dsp:txXfrm>
        <a:off x="47282" y="1066504"/>
        <a:ext cx="4077451" cy="874014"/>
      </dsp:txXfrm>
    </dsp:sp>
    <dsp:sp modelId="{3E827320-60CA-4407-85C4-BD82C51098F8}">
      <dsp:nvSpPr>
        <dsp:cNvPr id="0" name=""/>
        <dsp:cNvSpPr/>
      </dsp:nvSpPr>
      <dsp:spPr>
        <a:xfrm rot="5400000">
          <a:off x="7493042" y="-1187939"/>
          <a:ext cx="774862" cy="741691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Beyond basic implementation, participants delved into performance optimization. They fine-tuned their code to achieve optimal compression ratios and decoding speed, showcasing their ability to balance trade-offs between space and time complexity.</a:t>
          </a:r>
        </a:p>
      </dsp:txBody>
      <dsp:txXfrm rot="-5400000">
        <a:off x="4172015" y="2170914"/>
        <a:ext cx="7379090" cy="699210"/>
      </dsp:txXfrm>
    </dsp:sp>
    <dsp:sp modelId="{71637824-6D8A-4BA0-B4EC-8F790B43BFE6}">
      <dsp:nvSpPr>
        <dsp:cNvPr id="0" name=""/>
        <dsp:cNvSpPr/>
      </dsp:nvSpPr>
      <dsp:spPr>
        <a:xfrm>
          <a:off x="0" y="2036229"/>
          <a:ext cx="4172015" cy="968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Performance Optimization:</a:t>
          </a:r>
        </a:p>
      </dsp:txBody>
      <dsp:txXfrm>
        <a:off x="47282" y="2083511"/>
        <a:ext cx="4077451" cy="874014"/>
      </dsp:txXfrm>
    </dsp:sp>
    <dsp:sp modelId="{710F974C-7D49-4C78-8E2F-FC8F17D60726}">
      <dsp:nvSpPr>
        <dsp:cNvPr id="0" name=""/>
        <dsp:cNvSpPr/>
      </dsp:nvSpPr>
      <dsp:spPr>
        <a:xfrm rot="5400000">
          <a:off x="7493042" y="-170931"/>
          <a:ext cx="774862" cy="741691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The hackathon facilitated discussions on real-world applications of RLE. Participants explored scenarios where data compression is crucial, such as image and video compression, storage optimization, and transmission efficiency.</a:t>
          </a:r>
        </a:p>
      </dsp:txBody>
      <dsp:txXfrm rot="-5400000">
        <a:off x="4172015" y="3187922"/>
        <a:ext cx="7379090" cy="699210"/>
      </dsp:txXfrm>
    </dsp:sp>
    <dsp:sp modelId="{9B176A06-A885-43DE-82E1-141D65B6099E}">
      <dsp:nvSpPr>
        <dsp:cNvPr id="0" name=""/>
        <dsp:cNvSpPr/>
      </dsp:nvSpPr>
      <dsp:spPr>
        <a:xfrm>
          <a:off x="0" y="3053237"/>
          <a:ext cx="4172015" cy="968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Real-World Applications: </a:t>
          </a:r>
        </a:p>
      </dsp:txBody>
      <dsp:txXfrm>
        <a:off x="47282" y="3100519"/>
        <a:ext cx="4077451" cy="874014"/>
      </dsp:txXfrm>
    </dsp:sp>
    <dsp:sp modelId="{2E8CFDB1-F98D-472C-8351-7A4A244E1DAF}">
      <dsp:nvSpPr>
        <dsp:cNvPr id="0" name=""/>
        <dsp:cNvSpPr/>
      </dsp:nvSpPr>
      <dsp:spPr>
        <a:xfrm rot="5400000">
          <a:off x="7493042" y="846075"/>
          <a:ext cx="774862" cy="741691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The hackathon nurtured a spirit of collaboration, with participants sharing insights, strategies, and solutions. Peer reviews and discussions enriched the learning experience, fostering an environment of shared growth.</a:t>
          </a:r>
        </a:p>
      </dsp:txBody>
      <dsp:txXfrm rot="-5400000">
        <a:off x="4172015" y="4204928"/>
        <a:ext cx="7379090" cy="699210"/>
      </dsp:txXfrm>
    </dsp:sp>
    <dsp:sp modelId="{82693C29-4B48-4158-AA4C-94BC498B91A4}">
      <dsp:nvSpPr>
        <dsp:cNvPr id="0" name=""/>
        <dsp:cNvSpPr/>
      </dsp:nvSpPr>
      <dsp:spPr>
        <a:xfrm>
          <a:off x="0" y="4070244"/>
          <a:ext cx="4172015" cy="968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Collaborative Learning: </a:t>
          </a:r>
        </a:p>
      </dsp:txBody>
      <dsp:txXfrm>
        <a:off x="47282" y="4117526"/>
        <a:ext cx="4077451" cy="8740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6E2A2-7039-4630-9EC4-6CFD60D0820B}">
      <dsp:nvSpPr>
        <dsp:cNvPr id="0" name=""/>
        <dsp:cNvSpPr/>
      </dsp:nvSpPr>
      <dsp:spPr>
        <a:xfrm rot="5400000">
          <a:off x="-561055" y="561288"/>
          <a:ext cx="3249615" cy="212750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OUTCOME:</a:t>
          </a:r>
        </a:p>
      </dsp:txBody>
      <dsp:txXfrm rot="-5400000">
        <a:off x="1" y="1063984"/>
        <a:ext cx="2127504" cy="1122111"/>
      </dsp:txXfrm>
    </dsp:sp>
    <dsp:sp modelId="{898CD4F2-EBD8-4A1B-A96D-5A07CB127C05}">
      <dsp:nvSpPr>
        <dsp:cNvPr id="0" name=""/>
        <dsp:cNvSpPr/>
      </dsp:nvSpPr>
      <dsp:spPr>
        <a:xfrm rot="5400000">
          <a:off x="2630200" y="-502463"/>
          <a:ext cx="2185863" cy="319125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Participants emerged from the hackathon with a comprehensive understanding of Run-Length Encoding and its applications. They gained hands-on experience in implementing efficient compression algorithms, translating theoretical knowledge into practical solutions. The hackathon not only showcased their coding abilities but also their analytical thinking and creative problem-solving skills.</a:t>
          </a:r>
        </a:p>
      </dsp:txBody>
      <dsp:txXfrm rot="-5400000">
        <a:off x="2127504" y="106938"/>
        <a:ext cx="3084551" cy="1972453"/>
      </dsp:txXfrm>
    </dsp:sp>
    <dsp:sp modelId="{389F5AD7-89E9-4304-8F1E-C06668C52914}">
      <dsp:nvSpPr>
        <dsp:cNvPr id="0" name=""/>
        <dsp:cNvSpPr/>
      </dsp:nvSpPr>
      <dsp:spPr>
        <a:xfrm rot="5400000">
          <a:off x="-561055" y="3531032"/>
          <a:ext cx="3249615" cy="212750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CONCLUSION:</a:t>
          </a:r>
        </a:p>
      </dsp:txBody>
      <dsp:txXfrm rot="-5400000">
        <a:off x="1" y="4033728"/>
        <a:ext cx="2127504" cy="1122111"/>
      </dsp:txXfrm>
    </dsp:sp>
    <dsp:sp modelId="{F8813B2B-DAA9-4CB2-BA5B-F5383DD289E3}">
      <dsp:nvSpPr>
        <dsp:cNvPr id="0" name=""/>
        <dsp:cNvSpPr/>
      </dsp:nvSpPr>
      <dsp:spPr>
        <a:xfrm rot="5400000">
          <a:off x="2630200" y="2467280"/>
          <a:ext cx="2185863" cy="319125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The Run-Length Encoding Hackathon transcended data compression—it was a journey of discovery, innovation, and skill refinement. By mastering this classic technique, participants unlocked the potential to optimize data storage, transmission, and processing in diverse domains. This hackathon experience stood as a testament to the timeless significance of algorithms and their capacity to shape the digital landscape.</a:t>
          </a:r>
        </a:p>
      </dsp:txBody>
      <dsp:txXfrm rot="-5400000">
        <a:off x="2127504" y="3076682"/>
        <a:ext cx="3084551" cy="19724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6EA62-B834-40D6-9E24-FFE484BF3250}">
      <dsp:nvSpPr>
        <dsp:cNvPr id="0" name=""/>
        <dsp:cNvSpPr/>
      </dsp:nvSpPr>
      <dsp:spPr>
        <a:xfrm rot="5400000">
          <a:off x="603296" y="747847"/>
          <a:ext cx="1166511" cy="14068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5A1776-9F5A-436A-93DB-04846A95D718}">
      <dsp:nvSpPr>
        <dsp:cNvPr id="0" name=""/>
        <dsp:cNvSpPr/>
      </dsp:nvSpPr>
      <dsp:spPr>
        <a:xfrm>
          <a:off x="870961" y="2372"/>
          <a:ext cx="1563212" cy="93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Initialize compressedString = "".</a:t>
          </a:r>
        </a:p>
      </dsp:txBody>
      <dsp:txXfrm>
        <a:off x="898432" y="29843"/>
        <a:ext cx="1508270" cy="882985"/>
      </dsp:txXfrm>
    </dsp:sp>
    <dsp:sp modelId="{3C286217-013A-4EC7-A975-C2F9DFCE6C4E}">
      <dsp:nvSpPr>
        <dsp:cNvPr id="0" name=""/>
        <dsp:cNvSpPr/>
      </dsp:nvSpPr>
      <dsp:spPr>
        <a:xfrm rot="5400000">
          <a:off x="603296" y="1920256"/>
          <a:ext cx="1166511" cy="14068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4E96A8-4072-4B68-9F2F-825BF9E5BD73}">
      <dsp:nvSpPr>
        <dsp:cNvPr id="0" name=""/>
        <dsp:cNvSpPr/>
      </dsp:nvSpPr>
      <dsp:spPr>
        <a:xfrm>
          <a:off x="870961" y="1174782"/>
          <a:ext cx="1563212" cy="93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Start with the first character "A":</a:t>
          </a:r>
        </a:p>
      </dsp:txBody>
      <dsp:txXfrm>
        <a:off x="898432" y="1202253"/>
        <a:ext cx="1508270" cy="882985"/>
      </dsp:txXfrm>
    </dsp:sp>
    <dsp:sp modelId="{BE84C30F-1EF8-4494-BB48-250A0D3E9BF0}">
      <dsp:nvSpPr>
        <dsp:cNvPr id="0" name=""/>
        <dsp:cNvSpPr/>
      </dsp:nvSpPr>
      <dsp:spPr>
        <a:xfrm rot="5400000">
          <a:off x="603296" y="3092666"/>
          <a:ext cx="1166511" cy="14068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3AFF7E-CEBB-4B33-A01D-DF0A3FC7A274}">
      <dsp:nvSpPr>
        <dsp:cNvPr id="0" name=""/>
        <dsp:cNvSpPr/>
      </dsp:nvSpPr>
      <dsp:spPr>
        <a:xfrm>
          <a:off x="870961" y="2347191"/>
          <a:ext cx="1563212" cy="93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Count consecutive occurrences: "A" (count = 3).</a:t>
          </a:r>
        </a:p>
      </dsp:txBody>
      <dsp:txXfrm>
        <a:off x="898432" y="2374662"/>
        <a:ext cx="1508270" cy="882985"/>
      </dsp:txXfrm>
    </dsp:sp>
    <dsp:sp modelId="{D22661F3-438D-4961-BE13-3DDEC7244108}">
      <dsp:nvSpPr>
        <dsp:cNvPr id="0" name=""/>
        <dsp:cNvSpPr/>
      </dsp:nvSpPr>
      <dsp:spPr>
        <a:xfrm rot="5400000">
          <a:off x="603296" y="4265075"/>
          <a:ext cx="1166511" cy="14068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53E633-F540-4237-876C-14AB9174ECDE}">
      <dsp:nvSpPr>
        <dsp:cNvPr id="0" name=""/>
        <dsp:cNvSpPr/>
      </dsp:nvSpPr>
      <dsp:spPr>
        <a:xfrm>
          <a:off x="870961" y="3519601"/>
          <a:ext cx="1563212" cy="93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Append "3A" to compressedString.</a:t>
          </a:r>
        </a:p>
      </dsp:txBody>
      <dsp:txXfrm>
        <a:off x="898432" y="3547072"/>
        <a:ext cx="1508270" cy="882985"/>
      </dsp:txXfrm>
    </dsp:sp>
    <dsp:sp modelId="{3807DEFB-719B-44C1-B4ED-E1E1F953A56B}">
      <dsp:nvSpPr>
        <dsp:cNvPr id="0" name=""/>
        <dsp:cNvSpPr/>
      </dsp:nvSpPr>
      <dsp:spPr>
        <a:xfrm>
          <a:off x="1189501" y="4851280"/>
          <a:ext cx="2073175" cy="14068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0F43F6-3D88-470A-A117-C968B61FD1DB}">
      <dsp:nvSpPr>
        <dsp:cNvPr id="0" name=""/>
        <dsp:cNvSpPr/>
      </dsp:nvSpPr>
      <dsp:spPr>
        <a:xfrm>
          <a:off x="870961" y="4692010"/>
          <a:ext cx="1563212" cy="93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Move to the next character "B":</a:t>
          </a:r>
        </a:p>
      </dsp:txBody>
      <dsp:txXfrm>
        <a:off x="898432" y="4719481"/>
        <a:ext cx="1508270" cy="882985"/>
      </dsp:txXfrm>
    </dsp:sp>
    <dsp:sp modelId="{D6224A6C-8A72-45E1-8112-3B75851B766F}">
      <dsp:nvSpPr>
        <dsp:cNvPr id="0" name=""/>
        <dsp:cNvSpPr/>
      </dsp:nvSpPr>
      <dsp:spPr>
        <a:xfrm rot="16200000">
          <a:off x="2682369" y="4265075"/>
          <a:ext cx="1166511" cy="14068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6F7DF7-1F8C-4957-9426-1F0AAA160022}">
      <dsp:nvSpPr>
        <dsp:cNvPr id="0" name=""/>
        <dsp:cNvSpPr/>
      </dsp:nvSpPr>
      <dsp:spPr>
        <a:xfrm>
          <a:off x="2950033" y="4692010"/>
          <a:ext cx="1563212" cy="93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Count consecutive occurrences: "B" (count = 2).</a:t>
          </a:r>
        </a:p>
      </dsp:txBody>
      <dsp:txXfrm>
        <a:off x="2977504" y="4719481"/>
        <a:ext cx="1508270" cy="882985"/>
      </dsp:txXfrm>
    </dsp:sp>
    <dsp:sp modelId="{8B76499E-4316-4817-AF0F-434ABF5D8A45}">
      <dsp:nvSpPr>
        <dsp:cNvPr id="0" name=""/>
        <dsp:cNvSpPr/>
      </dsp:nvSpPr>
      <dsp:spPr>
        <a:xfrm rot="16200000">
          <a:off x="2682369" y="3092666"/>
          <a:ext cx="1166511" cy="14068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438982E-177E-4A7D-8C5F-039AC206568A}">
      <dsp:nvSpPr>
        <dsp:cNvPr id="0" name=""/>
        <dsp:cNvSpPr/>
      </dsp:nvSpPr>
      <dsp:spPr>
        <a:xfrm>
          <a:off x="2950033" y="3519601"/>
          <a:ext cx="1563212" cy="93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Append "2B" to compressedString.</a:t>
          </a:r>
        </a:p>
      </dsp:txBody>
      <dsp:txXfrm>
        <a:off x="2977504" y="3547072"/>
        <a:ext cx="1508270" cy="882985"/>
      </dsp:txXfrm>
    </dsp:sp>
    <dsp:sp modelId="{EC8F9D94-BFB7-4931-92B0-97D31C41ED76}">
      <dsp:nvSpPr>
        <dsp:cNvPr id="0" name=""/>
        <dsp:cNvSpPr/>
      </dsp:nvSpPr>
      <dsp:spPr>
        <a:xfrm rot="16200000">
          <a:off x="2682369" y="1920256"/>
          <a:ext cx="1166511" cy="14068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C2A953-DAD2-4D37-B1EB-3D5F23948AF9}">
      <dsp:nvSpPr>
        <dsp:cNvPr id="0" name=""/>
        <dsp:cNvSpPr/>
      </dsp:nvSpPr>
      <dsp:spPr>
        <a:xfrm>
          <a:off x="2950033" y="2347191"/>
          <a:ext cx="1563212" cy="93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Move to the next character "C":</a:t>
          </a:r>
        </a:p>
      </dsp:txBody>
      <dsp:txXfrm>
        <a:off x="2977504" y="2374662"/>
        <a:ext cx="1508270" cy="882985"/>
      </dsp:txXfrm>
    </dsp:sp>
    <dsp:sp modelId="{0321089C-2F45-4ACF-AEEE-CE168CB27AD3}">
      <dsp:nvSpPr>
        <dsp:cNvPr id="0" name=""/>
        <dsp:cNvSpPr/>
      </dsp:nvSpPr>
      <dsp:spPr>
        <a:xfrm rot="16200000">
          <a:off x="2682369" y="747847"/>
          <a:ext cx="1166511" cy="14068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34B23B-B824-4615-A775-078F16353AEE}">
      <dsp:nvSpPr>
        <dsp:cNvPr id="0" name=""/>
        <dsp:cNvSpPr/>
      </dsp:nvSpPr>
      <dsp:spPr>
        <a:xfrm>
          <a:off x="2950033" y="1174782"/>
          <a:ext cx="1563212" cy="93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Count consecutive occurrences: "C" (count = 4).</a:t>
          </a:r>
        </a:p>
      </dsp:txBody>
      <dsp:txXfrm>
        <a:off x="2977504" y="1202253"/>
        <a:ext cx="1508270" cy="882985"/>
      </dsp:txXfrm>
    </dsp:sp>
    <dsp:sp modelId="{2440C850-E7B1-4E53-8AA9-FA665DA078F5}">
      <dsp:nvSpPr>
        <dsp:cNvPr id="0" name=""/>
        <dsp:cNvSpPr/>
      </dsp:nvSpPr>
      <dsp:spPr>
        <a:xfrm>
          <a:off x="3268573" y="161642"/>
          <a:ext cx="2073175" cy="14068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0D54D7-D340-476E-8C49-BF2C4CC46CD4}">
      <dsp:nvSpPr>
        <dsp:cNvPr id="0" name=""/>
        <dsp:cNvSpPr/>
      </dsp:nvSpPr>
      <dsp:spPr>
        <a:xfrm>
          <a:off x="2950033" y="2372"/>
          <a:ext cx="1563212" cy="93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Append "4C" to compressedString.</a:t>
          </a:r>
        </a:p>
      </dsp:txBody>
      <dsp:txXfrm>
        <a:off x="2977504" y="29843"/>
        <a:ext cx="1508270" cy="882985"/>
      </dsp:txXfrm>
    </dsp:sp>
    <dsp:sp modelId="{999C5981-F8D8-4D33-AD06-BF3410C4D714}">
      <dsp:nvSpPr>
        <dsp:cNvPr id="0" name=""/>
        <dsp:cNvSpPr/>
      </dsp:nvSpPr>
      <dsp:spPr>
        <a:xfrm rot="5400000">
          <a:off x="4761441" y="747847"/>
          <a:ext cx="1166511" cy="14068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9AF44E-A99F-406B-84DA-81781BD83ED9}">
      <dsp:nvSpPr>
        <dsp:cNvPr id="0" name=""/>
        <dsp:cNvSpPr/>
      </dsp:nvSpPr>
      <dsp:spPr>
        <a:xfrm>
          <a:off x="5029106" y="2372"/>
          <a:ext cx="1563212" cy="93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Move to the next character "D":</a:t>
          </a:r>
        </a:p>
      </dsp:txBody>
      <dsp:txXfrm>
        <a:off x="5056577" y="29843"/>
        <a:ext cx="1508270" cy="882985"/>
      </dsp:txXfrm>
    </dsp:sp>
    <dsp:sp modelId="{3EB693B3-3DF3-4650-980A-84906778D629}">
      <dsp:nvSpPr>
        <dsp:cNvPr id="0" name=""/>
        <dsp:cNvSpPr/>
      </dsp:nvSpPr>
      <dsp:spPr>
        <a:xfrm rot="5400000">
          <a:off x="4761441" y="1920256"/>
          <a:ext cx="1166511" cy="14068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40A80B-F0C8-4023-BF1A-C88C361485CF}">
      <dsp:nvSpPr>
        <dsp:cNvPr id="0" name=""/>
        <dsp:cNvSpPr/>
      </dsp:nvSpPr>
      <dsp:spPr>
        <a:xfrm>
          <a:off x="5029106" y="1174782"/>
          <a:ext cx="1563212" cy="93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Count consecutive occurrences: "D" (count = 2).</a:t>
          </a:r>
        </a:p>
      </dsp:txBody>
      <dsp:txXfrm>
        <a:off x="5056577" y="1202253"/>
        <a:ext cx="1508270" cy="882985"/>
      </dsp:txXfrm>
    </dsp:sp>
    <dsp:sp modelId="{023389D4-C135-4874-8507-A52BDED10441}">
      <dsp:nvSpPr>
        <dsp:cNvPr id="0" name=""/>
        <dsp:cNvSpPr/>
      </dsp:nvSpPr>
      <dsp:spPr>
        <a:xfrm rot="5400000">
          <a:off x="4761441" y="3092666"/>
          <a:ext cx="1166511" cy="14068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44A191-35F9-4EFE-847B-50274B707048}">
      <dsp:nvSpPr>
        <dsp:cNvPr id="0" name=""/>
        <dsp:cNvSpPr/>
      </dsp:nvSpPr>
      <dsp:spPr>
        <a:xfrm>
          <a:off x="5029106" y="2347191"/>
          <a:ext cx="1563212" cy="93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Append "2D" to compressedString.</a:t>
          </a:r>
        </a:p>
      </dsp:txBody>
      <dsp:txXfrm>
        <a:off x="5056577" y="2374662"/>
        <a:ext cx="1508270" cy="882985"/>
      </dsp:txXfrm>
    </dsp:sp>
    <dsp:sp modelId="{04AFCDBD-78FC-4B67-BFBD-D385FFC7C1A5}">
      <dsp:nvSpPr>
        <dsp:cNvPr id="0" name=""/>
        <dsp:cNvSpPr/>
      </dsp:nvSpPr>
      <dsp:spPr>
        <a:xfrm rot="5400000">
          <a:off x="4761441" y="4265075"/>
          <a:ext cx="1166511" cy="14068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35BBAE-C8A0-4733-88EE-B650F93D316C}">
      <dsp:nvSpPr>
        <dsp:cNvPr id="0" name=""/>
        <dsp:cNvSpPr/>
      </dsp:nvSpPr>
      <dsp:spPr>
        <a:xfrm>
          <a:off x="5029106" y="3519601"/>
          <a:ext cx="1563212" cy="93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Move to the next character "E":</a:t>
          </a:r>
        </a:p>
      </dsp:txBody>
      <dsp:txXfrm>
        <a:off x="5056577" y="3547072"/>
        <a:ext cx="1508270" cy="882985"/>
      </dsp:txXfrm>
    </dsp:sp>
    <dsp:sp modelId="{131FE164-1555-4DB1-9B1F-8D6EC3236A57}">
      <dsp:nvSpPr>
        <dsp:cNvPr id="0" name=""/>
        <dsp:cNvSpPr/>
      </dsp:nvSpPr>
      <dsp:spPr>
        <a:xfrm>
          <a:off x="5347646" y="4851280"/>
          <a:ext cx="2073175" cy="14068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834B0F5-A887-46D3-B91C-061E52B9401B}">
      <dsp:nvSpPr>
        <dsp:cNvPr id="0" name=""/>
        <dsp:cNvSpPr/>
      </dsp:nvSpPr>
      <dsp:spPr>
        <a:xfrm>
          <a:off x="5029106" y="4692010"/>
          <a:ext cx="1563212" cy="93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Count consecutive occurrences: "E" (count = 2).</a:t>
          </a:r>
        </a:p>
      </dsp:txBody>
      <dsp:txXfrm>
        <a:off x="5056577" y="4719481"/>
        <a:ext cx="1508270" cy="882985"/>
      </dsp:txXfrm>
    </dsp:sp>
    <dsp:sp modelId="{8E973001-4FD7-44F2-B82F-A68E7424FB6D}">
      <dsp:nvSpPr>
        <dsp:cNvPr id="0" name=""/>
        <dsp:cNvSpPr/>
      </dsp:nvSpPr>
      <dsp:spPr>
        <a:xfrm rot="16200000">
          <a:off x="6840514" y="4265075"/>
          <a:ext cx="1166511" cy="14068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D07D794-A370-4915-A325-159CCC185341}">
      <dsp:nvSpPr>
        <dsp:cNvPr id="0" name=""/>
        <dsp:cNvSpPr/>
      </dsp:nvSpPr>
      <dsp:spPr>
        <a:xfrm>
          <a:off x="7108179" y="4692010"/>
          <a:ext cx="1563212" cy="93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Append "2E" to compressedString.</a:t>
          </a:r>
        </a:p>
      </dsp:txBody>
      <dsp:txXfrm>
        <a:off x="7135650" y="4719481"/>
        <a:ext cx="1508270" cy="882985"/>
      </dsp:txXfrm>
    </dsp:sp>
    <dsp:sp modelId="{35E49DB7-4EB3-4672-BD8C-B9565497EEFA}">
      <dsp:nvSpPr>
        <dsp:cNvPr id="0" name=""/>
        <dsp:cNvSpPr/>
      </dsp:nvSpPr>
      <dsp:spPr>
        <a:xfrm rot="16200000">
          <a:off x="6840514" y="3092666"/>
          <a:ext cx="1166511" cy="14068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700FDF-D260-455C-A261-0E36CEAC8413}">
      <dsp:nvSpPr>
        <dsp:cNvPr id="0" name=""/>
        <dsp:cNvSpPr/>
      </dsp:nvSpPr>
      <dsp:spPr>
        <a:xfrm>
          <a:off x="7108179" y="3519601"/>
          <a:ext cx="1563212" cy="93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Move to the next character "F":</a:t>
          </a:r>
        </a:p>
      </dsp:txBody>
      <dsp:txXfrm>
        <a:off x="7135650" y="3547072"/>
        <a:ext cx="1508270" cy="882985"/>
      </dsp:txXfrm>
    </dsp:sp>
    <dsp:sp modelId="{D940AF4D-2624-41C4-8564-00C13ED610D2}">
      <dsp:nvSpPr>
        <dsp:cNvPr id="0" name=""/>
        <dsp:cNvSpPr/>
      </dsp:nvSpPr>
      <dsp:spPr>
        <a:xfrm rot="16200000">
          <a:off x="6840514" y="1920256"/>
          <a:ext cx="1166511" cy="14068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73A2996-2B96-49EB-B8ED-F6777BFBF685}">
      <dsp:nvSpPr>
        <dsp:cNvPr id="0" name=""/>
        <dsp:cNvSpPr/>
      </dsp:nvSpPr>
      <dsp:spPr>
        <a:xfrm>
          <a:off x="7108179" y="2347191"/>
          <a:ext cx="1563212" cy="93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Count consecutive occurrences: "F" (count = 1).</a:t>
          </a:r>
        </a:p>
      </dsp:txBody>
      <dsp:txXfrm>
        <a:off x="7135650" y="2374662"/>
        <a:ext cx="1508270" cy="882985"/>
      </dsp:txXfrm>
    </dsp:sp>
    <dsp:sp modelId="{E598497F-1989-4260-8519-0E20D0B8BE73}">
      <dsp:nvSpPr>
        <dsp:cNvPr id="0" name=""/>
        <dsp:cNvSpPr/>
      </dsp:nvSpPr>
      <dsp:spPr>
        <a:xfrm rot="16200000">
          <a:off x="6840514" y="747847"/>
          <a:ext cx="1166511" cy="14068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8C2F46-A2C0-4056-876A-27ADDE9C2D0A}">
      <dsp:nvSpPr>
        <dsp:cNvPr id="0" name=""/>
        <dsp:cNvSpPr/>
      </dsp:nvSpPr>
      <dsp:spPr>
        <a:xfrm>
          <a:off x="7108179" y="1174782"/>
          <a:ext cx="1563212" cy="93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Append "1F" to compressedString.</a:t>
          </a:r>
        </a:p>
      </dsp:txBody>
      <dsp:txXfrm>
        <a:off x="7135650" y="1202253"/>
        <a:ext cx="1508270" cy="882985"/>
      </dsp:txXfrm>
    </dsp:sp>
    <dsp:sp modelId="{CEFE44DC-3677-4D43-A755-66A5B9A0CE04}">
      <dsp:nvSpPr>
        <dsp:cNvPr id="0" name=""/>
        <dsp:cNvSpPr/>
      </dsp:nvSpPr>
      <dsp:spPr>
        <a:xfrm>
          <a:off x="7108179" y="2372"/>
          <a:ext cx="1563212" cy="93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Final compressedString: "3A2B4C2D2E1F".</a:t>
          </a:r>
        </a:p>
      </dsp:txBody>
      <dsp:txXfrm>
        <a:off x="7135650" y="29843"/>
        <a:ext cx="1508270" cy="8829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BB6B3-2C67-4594-A1D7-2553016FF66B}">
      <dsp:nvSpPr>
        <dsp:cNvPr id="0" name=""/>
        <dsp:cNvSpPr/>
      </dsp:nvSpPr>
      <dsp:spPr>
        <a:xfrm>
          <a:off x="4929" y="52795"/>
          <a:ext cx="1889521" cy="6519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t>Computer Vision Exploration:</a:t>
          </a:r>
          <a:r>
            <a:rPr lang="en-US" sz="1800" kern="1200" dirty="0"/>
            <a:t> </a:t>
          </a:r>
        </a:p>
      </dsp:txBody>
      <dsp:txXfrm>
        <a:off x="4929" y="52795"/>
        <a:ext cx="1889521" cy="651942"/>
      </dsp:txXfrm>
    </dsp:sp>
    <dsp:sp modelId="{0A34E994-F031-4A1C-BF8E-2F7322C0F0E0}">
      <dsp:nvSpPr>
        <dsp:cNvPr id="0" name=""/>
        <dsp:cNvSpPr/>
      </dsp:nvSpPr>
      <dsp:spPr>
        <a:xfrm>
          <a:off x="4929" y="704737"/>
          <a:ext cx="1889521" cy="359380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Participants delved into the intricacies of computer vision, learning how to detect and track hands in real-time using the CV Zone library.</a:t>
          </a:r>
        </a:p>
      </dsp:txBody>
      <dsp:txXfrm>
        <a:off x="4929" y="704737"/>
        <a:ext cx="1889521" cy="3593805"/>
      </dsp:txXfrm>
    </dsp:sp>
    <dsp:sp modelId="{F8EF1A48-CEFE-4BFE-B0CA-EE0F674F4EE4}">
      <dsp:nvSpPr>
        <dsp:cNvPr id="0" name=""/>
        <dsp:cNvSpPr/>
      </dsp:nvSpPr>
      <dsp:spPr>
        <a:xfrm>
          <a:off x="2158984" y="52795"/>
          <a:ext cx="1889521" cy="6519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t>Gesture Mapping:</a:t>
          </a:r>
          <a:endParaRPr lang="en-US" sz="1800" kern="1200" dirty="0"/>
        </a:p>
      </dsp:txBody>
      <dsp:txXfrm>
        <a:off x="2158984" y="52795"/>
        <a:ext cx="1889521" cy="651942"/>
      </dsp:txXfrm>
    </dsp:sp>
    <dsp:sp modelId="{2CAAF1C3-EA59-4DD3-93DF-6E6CA9498A72}">
      <dsp:nvSpPr>
        <dsp:cNvPr id="0" name=""/>
        <dsp:cNvSpPr/>
      </dsp:nvSpPr>
      <dsp:spPr>
        <a:xfrm>
          <a:off x="2158984" y="704737"/>
          <a:ext cx="1889521" cy="359380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project challenged participants to devise algorithms that map hand gestures to appropriate characters on the virtual keyboard layout.</a:t>
          </a:r>
        </a:p>
      </dsp:txBody>
      <dsp:txXfrm>
        <a:off x="2158984" y="704737"/>
        <a:ext cx="1889521" cy="3593805"/>
      </dsp:txXfrm>
    </dsp:sp>
    <dsp:sp modelId="{AD026E18-3C78-4C08-9A28-79191CD78E0A}">
      <dsp:nvSpPr>
        <dsp:cNvPr id="0" name=""/>
        <dsp:cNvSpPr/>
      </dsp:nvSpPr>
      <dsp:spPr>
        <a:xfrm>
          <a:off x="4313039" y="52795"/>
          <a:ext cx="1889521" cy="6519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t>Graphical User Interface (GUI):</a:t>
          </a:r>
          <a:endParaRPr lang="en-US" sz="1800" kern="1200" dirty="0"/>
        </a:p>
      </dsp:txBody>
      <dsp:txXfrm>
        <a:off x="4313039" y="52795"/>
        <a:ext cx="1889521" cy="651942"/>
      </dsp:txXfrm>
    </dsp:sp>
    <dsp:sp modelId="{5660CB35-3C95-4930-B7B9-51884FA17583}">
      <dsp:nvSpPr>
        <dsp:cNvPr id="0" name=""/>
        <dsp:cNvSpPr/>
      </dsp:nvSpPr>
      <dsp:spPr>
        <a:xfrm>
          <a:off x="4313039" y="704737"/>
          <a:ext cx="1889521" cy="359380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Participants designed an engaging and user-friendly GUI that displayed the virtual keyboard and provided visual feedback for recognized gestures.</a:t>
          </a:r>
        </a:p>
      </dsp:txBody>
      <dsp:txXfrm>
        <a:off x="4313039" y="704737"/>
        <a:ext cx="1889521" cy="3593805"/>
      </dsp:txXfrm>
    </dsp:sp>
    <dsp:sp modelId="{845DB517-2CE3-401A-A4CC-9FCC8A26CA86}">
      <dsp:nvSpPr>
        <dsp:cNvPr id="0" name=""/>
        <dsp:cNvSpPr/>
      </dsp:nvSpPr>
      <dsp:spPr>
        <a:xfrm>
          <a:off x="6467094" y="52795"/>
          <a:ext cx="1889521" cy="6519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t>Real-Time Interaction:</a:t>
          </a:r>
          <a:r>
            <a:rPr lang="en-US" sz="1800" kern="1200" dirty="0"/>
            <a:t> </a:t>
          </a:r>
        </a:p>
      </dsp:txBody>
      <dsp:txXfrm>
        <a:off x="6467094" y="52795"/>
        <a:ext cx="1889521" cy="651942"/>
      </dsp:txXfrm>
    </dsp:sp>
    <dsp:sp modelId="{77E89916-E47B-4A48-BD00-16313BBD3E09}">
      <dsp:nvSpPr>
        <dsp:cNvPr id="0" name=""/>
        <dsp:cNvSpPr/>
      </dsp:nvSpPr>
      <dsp:spPr>
        <a:xfrm>
          <a:off x="6467094" y="704737"/>
          <a:ext cx="1889521" cy="359380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project required participants to optimize algorithms and performance to ensure that the virtual keyboard responded seamlessly to the user's hand movements.</a:t>
          </a:r>
        </a:p>
      </dsp:txBody>
      <dsp:txXfrm>
        <a:off x="6467094" y="704737"/>
        <a:ext cx="1889521" cy="3593805"/>
      </dsp:txXfrm>
    </dsp:sp>
    <dsp:sp modelId="{D4CE5C17-3EBC-4D34-86DF-884CF7636D55}">
      <dsp:nvSpPr>
        <dsp:cNvPr id="0" name=""/>
        <dsp:cNvSpPr/>
      </dsp:nvSpPr>
      <dsp:spPr>
        <a:xfrm>
          <a:off x="8621148" y="52795"/>
          <a:ext cx="1889521" cy="6519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t>Inclusivity Considerations:</a:t>
          </a:r>
          <a:r>
            <a:rPr lang="en-US" sz="1800" kern="1200" dirty="0"/>
            <a:t> </a:t>
          </a:r>
        </a:p>
      </dsp:txBody>
      <dsp:txXfrm>
        <a:off x="8621148" y="52795"/>
        <a:ext cx="1889521" cy="651942"/>
      </dsp:txXfrm>
    </dsp:sp>
    <dsp:sp modelId="{B0381A30-AC82-4712-8D62-DDFFA16D6E0B}">
      <dsp:nvSpPr>
        <dsp:cNvPr id="0" name=""/>
        <dsp:cNvSpPr/>
      </dsp:nvSpPr>
      <dsp:spPr>
        <a:xfrm>
          <a:off x="8621148" y="704737"/>
          <a:ext cx="1889521" cy="359380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project highlighted the significance of accessibility, inspiring participants to create a virtual keyboard that accommodated diverse user needs.</a:t>
          </a:r>
        </a:p>
      </dsp:txBody>
      <dsp:txXfrm>
        <a:off x="8621148" y="704737"/>
        <a:ext cx="1889521" cy="35938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AB4BEF-BED6-46A9-B060-7A639E65FA03}">
      <dsp:nvSpPr>
        <dsp:cNvPr id="0" name=""/>
        <dsp:cNvSpPr/>
      </dsp:nvSpPr>
      <dsp:spPr>
        <a:xfrm>
          <a:off x="3080"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Technical Proficiency and Skill Mastery</a:t>
          </a:r>
          <a:endParaRPr lang="en-US" sz="2400" kern="1200" dirty="0"/>
        </a:p>
      </dsp:txBody>
      <dsp:txXfrm>
        <a:off x="3080" y="587032"/>
        <a:ext cx="2444055" cy="1466433"/>
      </dsp:txXfrm>
    </dsp:sp>
    <dsp:sp modelId="{57CCD8AA-7DE2-457A-A927-4F6F771E4133}">
      <dsp:nvSpPr>
        <dsp:cNvPr id="0" name=""/>
        <dsp:cNvSpPr/>
      </dsp:nvSpPr>
      <dsp:spPr>
        <a:xfrm>
          <a:off x="2691541"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Collaborative Learning and Peer Engagement</a:t>
          </a:r>
          <a:endParaRPr lang="en-US" sz="2400" kern="1200" dirty="0"/>
        </a:p>
      </dsp:txBody>
      <dsp:txXfrm>
        <a:off x="2691541" y="587032"/>
        <a:ext cx="2444055" cy="1466433"/>
      </dsp:txXfrm>
    </dsp:sp>
    <dsp:sp modelId="{E880BE0D-9178-4EDB-B324-13C76FF79366}">
      <dsp:nvSpPr>
        <dsp:cNvPr id="0" name=""/>
        <dsp:cNvSpPr/>
      </dsp:nvSpPr>
      <dsp:spPr>
        <a:xfrm>
          <a:off x="5380002"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Problem-Solving Mindset</a:t>
          </a:r>
          <a:endParaRPr lang="en-US" sz="2400" kern="1200" dirty="0"/>
        </a:p>
      </dsp:txBody>
      <dsp:txXfrm>
        <a:off x="5380002" y="587032"/>
        <a:ext cx="2444055" cy="1466433"/>
      </dsp:txXfrm>
    </dsp:sp>
    <dsp:sp modelId="{065ED23B-72B0-4F8F-B58D-4A28AEC1932B}">
      <dsp:nvSpPr>
        <dsp:cNvPr id="0" name=""/>
        <dsp:cNvSpPr/>
      </dsp:nvSpPr>
      <dsp:spPr>
        <a:xfrm>
          <a:off x="8068463"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The Art of Innovation</a:t>
          </a:r>
          <a:endParaRPr lang="en-US" sz="2400" kern="1200" dirty="0"/>
        </a:p>
      </dsp:txBody>
      <dsp:txXfrm>
        <a:off x="8068463" y="587032"/>
        <a:ext cx="2444055" cy="1466433"/>
      </dsp:txXfrm>
    </dsp:sp>
    <dsp:sp modelId="{720BD90C-6B9C-4B2C-A6B6-F0D748DEF125}">
      <dsp:nvSpPr>
        <dsp:cNvPr id="0" name=""/>
        <dsp:cNvSpPr/>
      </dsp:nvSpPr>
      <dsp:spPr>
        <a:xfrm>
          <a:off x="3080"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Accessible Technology and Impact</a:t>
          </a:r>
          <a:endParaRPr lang="en-US" sz="2400" kern="1200" dirty="0"/>
        </a:p>
      </dsp:txBody>
      <dsp:txXfrm>
        <a:off x="3080" y="2297871"/>
        <a:ext cx="2444055" cy="1466433"/>
      </dsp:txXfrm>
    </dsp:sp>
    <dsp:sp modelId="{E790E013-6DDA-4D50-8EAA-5FE4DD3A089E}">
      <dsp:nvSpPr>
        <dsp:cNvPr id="0" name=""/>
        <dsp:cNvSpPr/>
      </dsp:nvSpPr>
      <dsp:spPr>
        <a:xfrm>
          <a:off x="2691541"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Lifelong Learning</a:t>
          </a:r>
          <a:endParaRPr lang="en-US" sz="2400" kern="1200" dirty="0"/>
        </a:p>
      </dsp:txBody>
      <dsp:txXfrm>
        <a:off x="2691541" y="2297871"/>
        <a:ext cx="2444055" cy="1466433"/>
      </dsp:txXfrm>
    </dsp:sp>
    <dsp:sp modelId="{85AD91F6-E27D-4E00-BFF2-A54C0770ECBE}">
      <dsp:nvSpPr>
        <dsp:cNvPr id="0" name=""/>
        <dsp:cNvSpPr/>
      </dsp:nvSpPr>
      <dsp:spPr>
        <a:xfrm>
          <a:off x="5380002"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A Community of Innovators</a:t>
          </a:r>
          <a:endParaRPr lang="en-US" sz="2400" kern="1200" dirty="0"/>
        </a:p>
      </dsp:txBody>
      <dsp:txXfrm>
        <a:off x="5380002" y="2297871"/>
        <a:ext cx="2444055" cy="1466433"/>
      </dsp:txXfrm>
    </dsp:sp>
    <dsp:sp modelId="{3F0783B5-6D2C-439D-922A-E87DF430A563}">
      <dsp:nvSpPr>
        <dsp:cNvPr id="0" name=""/>
        <dsp:cNvSpPr/>
      </dsp:nvSpPr>
      <dsp:spPr>
        <a:xfrm>
          <a:off x="8068463"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Gratitude and Future Endeavors</a:t>
          </a:r>
          <a:endParaRPr lang="en-US" sz="2400" kern="1200" dirty="0"/>
        </a:p>
      </dsp:txBody>
      <dsp:txXfrm>
        <a:off x="8068463" y="2297871"/>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0D61C-E5D4-4671-95AD-394C68093BD8}" type="datetimeFigureOut">
              <a:rPr lang="en-IN" smtClean="0"/>
              <a:t>16-08-2023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7F9CB-B36B-40C1-BB2E-4DD056FCC7DA}" type="slidenum">
              <a:rPr lang="en-IN" smtClean="0"/>
              <a:t>‹#›</a:t>
            </a:fld>
            <a:endParaRPr lang="en-IN" dirty="0"/>
          </a:p>
        </p:txBody>
      </p:sp>
    </p:spTree>
    <p:extLst>
      <p:ext uri="{BB962C8B-B14F-4D97-AF65-F5344CB8AC3E}">
        <p14:creationId xmlns:p14="http://schemas.microsoft.com/office/powerpoint/2010/main" val="2374951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ADFF-C4EF-4A24-8D9B-46FFBC363A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902710-3BE1-4F4D-945D-C3D799AD0A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722344-CCB7-420D-8509-7768B01896D1}"/>
              </a:ext>
            </a:extLst>
          </p:cNvPr>
          <p:cNvSpPr>
            <a:spLocks noGrp="1"/>
          </p:cNvSpPr>
          <p:nvPr>
            <p:ph type="dt" sz="half" idx="10"/>
          </p:nvPr>
        </p:nvSpPr>
        <p:spPr/>
        <p:txBody>
          <a:bodyPr/>
          <a:lstStyle/>
          <a:p>
            <a:fld id="{755E8C0E-AD0E-417E-912F-F964E4DA413D}" type="datetime1">
              <a:rPr lang="en-IN" smtClean="0"/>
              <a:t>16-08-2023</a:t>
            </a:fld>
            <a:endParaRPr lang="en-IN" dirty="0"/>
          </a:p>
        </p:txBody>
      </p:sp>
      <p:sp>
        <p:nvSpPr>
          <p:cNvPr id="5" name="Footer Placeholder 4">
            <a:extLst>
              <a:ext uri="{FF2B5EF4-FFF2-40B4-BE49-F238E27FC236}">
                <a16:creationId xmlns:a16="http://schemas.microsoft.com/office/drawing/2014/main" id="{ECD138E9-D363-41DD-B3C2-DBAA59BD3641}"/>
              </a:ext>
            </a:extLst>
          </p:cNvPr>
          <p:cNvSpPr>
            <a:spLocks noGrp="1"/>
          </p:cNvSpPr>
          <p:nvPr>
            <p:ph type="ftr" sz="quarter" idx="11"/>
          </p:nvPr>
        </p:nvSpPr>
        <p:spPr/>
        <p:txBody>
          <a:bodyPr/>
          <a:lstStyle/>
          <a:p>
            <a:r>
              <a:rPr lang="en-IN" dirty="0"/>
              <a:t>Dept. of ECE                                                                                          2022-23</a:t>
            </a:r>
          </a:p>
        </p:txBody>
      </p:sp>
      <p:sp>
        <p:nvSpPr>
          <p:cNvPr id="6" name="Slide Number Placeholder 5">
            <a:extLst>
              <a:ext uri="{FF2B5EF4-FFF2-40B4-BE49-F238E27FC236}">
                <a16:creationId xmlns:a16="http://schemas.microsoft.com/office/drawing/2014/main" id="{1865DE11-F24E-4744-8153-A47DB556E10C}"/>
              </a:ext>
            </a:extLst>
          </p:cNvPr>
          <p:cNvSpPr>
            <a:spLocks noGrp="1"/>
          </p:cNvSpPr>
          <p:nvPr>
            <p:ph type="sldNum" sz="quarter" idx="12"/>
          </p:nvPr>
        </p:nvSpPr>
        <p:spPr/>
        <p:txBody>
          <a:bodyPr/>
          <a:lstStyle/>
          <a:p>
            <a:fld id="{5E3901C0-E6C4-4CD0-A2CB-0632E133B8B8}" type="slidenum">
              <a:rPr lang="en-IN" smtClean="0"/>
              <a:t>‹#›</a:t>
            </a:fld>
            <a:endParaRPr lang="en-IN" dirty="0"/>
          </a:p>
        </p:txBody>
      </p:sp>
    </p:spTree>
    <p:extLst>
      <p:ext uri="{BB962C8B-B14F-4D97-AF65-F5344CB8AC3E}">
        <p14:creationId xmlns:p14="http://schemas.microsoft.com/office/powerpoint/2010/main" val="139241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CEB1-C618-45E7-9F88-B38E0C485D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96B3E5-E97F-4712-B4D2-E4D6983C8D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FC85-53FF-4AB4-A503-F092EE208D12}"/>
              </a:ext>
            </a:extLst>
          </p:cNvPr>
          <p:cNvSpPr>
            <a:spLocks noGrp="1"/>
          </p:cNvSpPr>
          <p:nvPr>
            <p:ph type="dt" sz="half" idx="10"/>
          </p:nvPr>
        </p:nvSpPr>
        <p:spPr/>
        <p:txBody>
          <a:bodyPr/>
          <a:lstStyle/>
          <a:p>
            <a:fld id="{5C8D9F89-8591-4C78-8EBF-AF56848E7459}" type="datetime1">
              <a:rPr lang="en-IN" smtClean="0"/>
              <a:t>16-08-2023</a:t>
            </a:fld>
            <a:endParaRPr lang="en-IN" dirty="0"/>
          </a:p>
        </p:txBody>
      </p:sp>
      <p:sp>
        <p:nvSpPr>
          <p:cNvPr id="5" name="Footer Placeholder 4">
            <a:extLst>
              <a:ext uri="{FF2B5EF4-FFF2-40B4-BE49-F238E27FC236}">
                <a16:creationId xmlns:a16="http://schemas.microsoft.com/office/drawing/2014/main" id="{4E847442-FDC6-4281-AA64-646B0E16E06F}"/>
              </a:ext>
            </a:extLst>
          </p:cNvPr>
          <p:cNvSpPr>
            <a:spLocks noGrp="1"/>
          </p:cNvSpPr>
          <p:nvPr>
            <p:ph type="ftr" sz="quarter" idx="11"/>
          </p:nvPr>
        </p:nvSpPr>
        <p:spPr/>
        <p:txBody>
          <a:bodyPr/>
          <a:lstStyle/>
          <a:p>
            <a:r>
              <a:rPr lang="en-IN" dirty="0"/>
              <a:t>Dept. of ECE                                                                                          2022-23</a:t>
            </a:r>
          </a:p>
        </p:txBody>
      </p:sp>
      <p:sp>
        <p:nvSpPr>
          <p:cNvPr id="6" name="Slide Number Placeholder 5">
            <a:extLst>
              <a:ext uri="{FF2B5EF4-FFF2-40B4-BE49-F238E27FC236}">
                <a16:creationId xmlns:a16="http://schemas.microsoft.com/office/drawing/2014/main" id="{1F16EF7C-38D2-42F9-B2D0-98C0ADA62AA8}"/>
              </a:ext>
            </a:extLst>
          </p:cNvPr>
          <p:cNvSpPr>
            <a:spLocks noGrp="1"/>
          </p:cNvSpPr>
          <p:nvPr>
            <p:ph type="sldNum" sz="quarter" idx="12"/>
          </p:nvPr>
        </p:nvSpPr>
        <p:spPr/>
        <p:txBody>
          <a:bodyPr/>
          <a:lstStyle/>
          <a:p>
            <a:fld id="{5E3901C0-E6C4-4CD0-A2CB-0632E133B8B8}" type="slidenum">
              <a:rPr lang="en-IN" smtClean="0"/>
              <a:t>‹#›</a:t>
            </a:fld>
            <a:endParaRPr lang="en-IN" dirty="0"/>
          </a:p>
        </p:txBody>
      </p:sp>
    </p:spTree>
    <p:extLst>
      <p:ext uri="{BB962C8B-B14F-4D97-AF65-F5344CB8AC3E}">
        <p14:creationId xmlns:p14="http://schemas.microsoft.com/office/powerpoint/2010/main" val="1905537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CD7F51-FBE9-4E19-9E32-3D6D0DA441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F17535-4450-4583-948B-10FA493CFB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B31692-289D-4E8B-A20A-7467A96131D0}"/>
              </a:ext>
            </a:extLst>
          </p:cNvPr>
          <p:cNvSpPr>
            <a:spLocks noGrp="1"/>
          </p:cNvSpPr>
          <p:nvPr>
            <p:ph type="dt" sz="half" idx="10"/>
          </p:nvPr>
        </p:nvSpPr>
        <p:spPr/>
        <p:txBody>
          <a:bodyPr/>
          <a:lstStyle/>
          <a:p>
            <a:fld id="{D58DA27A-5B6D-40BE-9D6A-614A600059D5}" type="datetime1">
              <a:rPr lang="en-IN" smtClean="0"/>
              <a:t>16-08-2023</a:t>
            </a:fld>
            <a:endParaRPr lang="en-IN" dirty="0"/>
          </a:p>
        </p:txBody>
      </p:sp>
      <p:sp>
        <p:nvSpPr>
          <p:cNvPr id="5" name="Footer Placeholder 4">
            <a:extLst>
              <a:ext uri="{FF2B5EF4-FFF2-40B4-BE49-F238E27FC236}">
                <a16:creationId xmlns:a16="http://schemas.microsoft.com/office/drawing/2014/main" id="{FB4BE6EF-1FCF-483C-A498-2B25D6789ED0}"/>
              </a:ext>
            </a:extLst>
          </p:cNvPr>
          <p:cNvSpPr>
            <a:spLocks noGrp="1"/>
          </p:cNvSpPr>
          <p:nvPr>
            <p:ph type="ftr" sz="quarter" idx="11"/>
          </p:nvPr>
        </p:nvSpPr>
        <p:spPr/>
        <p:txBody>
          <a:bodyPr/>
          <a:lstStyle/>
          <a:p>
            <a:r>
              <a:rPr lang="en-IN" dirty="0"/>
              <a:t>Dept. of ECE                                                                                          2022-23</a:t>
            </a:r>
          </a:p>
        </p:txBody>
      </p:sp>
      <p:sp>
        <p:nvSpPr>
          <p:cNvPr id="6" name="Slide Number Placeholder 5">
            <a:extLst>
              <a:ext uri="{FF2B5EF4-FFF2-40B4-BE49-F238E27FC236}">
                <a16:creationId xmlns:a16="http://schemas.microsoft.com/office/drawing/2014/main" id="{2426A780-4EB4-44F8-8690-6F68A1ECEE69}"/>
              </a:ext>
            </a:extLst>
          </p:cNvPr>
          <p:cNvSpPr>
            <a:spLocks noGrp="1"/>
          </p:cNvSpPr>
          <p:nvPr>
            <p:ph type="sldNum" sz="quarter" idx="12"/>
          </p:nvPr>
        </p:nvSpPr>
        <p:spPr/>
        <p:txBody>
          <a:bodyPr/>
          <a:lstStyle/>
          <a:p>
            <a:fld id="{5E3901C0-E6C4-4CD0-A2CB-0632E133B8B8}" type="slidenum">
              <a:rPr lang="en-IN" smtClean="0"/>
              <a:t>‹#›</a:t>
            </a:fld>
            <a:endParaRPr lang="en-IN" dirty="0"/>
          </a:p>
        </p:txBody>
      </p:sp>
    </p:spTree>
    <p:extLst>
      <p:ext uri="{BB962C8B-B14F-4D97-AF65-F5344CB8AC3E}">
        <p14:creationId xmlns:p14="http://schemas.microsoft.com/office/powerpoint/2010/main" val="384114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3C4E-AFE9-48E2-8516-2F536EDAD7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4957B3-6E5E-470C-8E1D-C4511BB80F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5DCC67-729E-4F5E-9376-FCBB2CA5078B}"/>
              </a:ext>
            </a:extLst>
          </p:cNvPr>
          <p:cNvSpPr>
            <a:spLocks noGrp="1"/>
          </p:cNvSpPr>
          <p:nvPr>
            <p:ph type="dt" sz="half" idx="10"/>
          </p:nvPr>
        </p:nvSpPr>
        <p:spPr/>
        <p:txBody>
          <a:bodyPr/>
          <a:lstStyle/>
          <a:p>
            <a:fld id="{9D143A41-9628-46F2-9FD8-B48457D559EC}" type="datetime1">
              <a:rPr lang="en-IN" smtClean="0"/>
              <a:t>16-08-2023</a:t>
            </a:fld>
            <a:endParaRPr lang="en-IN" dirty="0"/>
          </a:p>
        </p:txBody>
      </p:sp>
      <p:sp>
        <p:nvSpPr>
          <p:cNvPr id="5" name="Footer Placeholder 4">
            <a:extLst>
              <a:ext uri="{FF2B5EF4-FFF2-40B4-BE49-F238E27FC236}">
                <a16:creationId xmlns:a16="http://schemas.microsoft.com/office/drawing/2014/main" id="{AC3154DF-5CF1-46D3-A6EC-33A3C85A48D3}"/>
              </a:ext>
            </a:extLst>
          </p:cNvPr>
          <p:cNvSpPr>
            <a:spLocks noGrp="1"/>
          </p:cNvSpPr>
          <p:nvPr>
            <p:ph type="ftr" sz="quarter" idx="11"/>
          </p:nvPr>
        </p:nvSpPr>
        <p:spPr/>
        <p:txBody>
          <a:bodyPr/>
          <a:lstStyle/>
          <a:p>
            <a:r>
              <a:rPr lang="en-IN" dirty="0"/>
              <a:t>Dept. of ECE                                                                                          2022-23</a:t>
            </a:r>
          </a:p>
        </p:txBody>
      </p:sp>
      <p:sp>
        <p:nvSpPr>
          <p:cNvPr id="6" name="Slide Number Placeholder 5">
            <a:extLst>
              <a:ext uri="{FF2B5EF4-FFF2-40B4-BE49-F238E27FC236}">
                <a16:creationId xmlns:a16="http://schemas.microsoft.com/office/drawing/2014/main" id="{65CAD779-C83D-4907-ACFA-52D00BE71792}"/>
              </a:ext>
            </a:extLst>
          </p:cNvPr>
          <p:cNvSpPr>
            <a:spLocks noGrp="1"/>
          </p:cNvSpPr>
          <p:nvPr>
            <p:ph type="sldNum" sz="quarter" idx="12"/>
          </p:nvPr>
        </p:nvSpPr>
        <p:spPr/>
        <p:txBody>
          <a:bodyPr/>
          <a:lstStyle/>
          <a:p>
            <a:fld id="{5E3901C0-E6C4-4CD0-A2CB-0632E133B8B8}" type="slidenum">
              <a:rPr lang="en-IN" smtClean="0"/>
              <a:t>‹#›</a:t>
            </a:fld>
            <a:endParaRPr lang="en-IN" dirty="0"/>
          </a:p>
        </p:txBody>
      </p:sp>
    </p:spTree>
    <p:extLst>
      <p:ext uri="{BB962C8B-B14F-4D97-AF65-F5344CB8AC3E}">
        <p14:creationId xmlns:p14="http://schemas.microsoft.com/office/powerpoint/2010/main" val="2691235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2A3D-5D88-46A1-A74F-673349B1D8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6CF762-6C71-4D81-BA6E-51B7BCC789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E277B-6603-4722-B9B2-D84E1AE84CFC}"/>
              </a:ext>
            </a:extLst>
          </p:cNvPr>
          <p:cNvSpPr>
            <a:spLocks noGrp="1"/>
          </p:cNvSpPr>
          <p:nvPr>
            <p:ph type="dt" sz="half" idx="10"/>
          </p:nvPr>
        </p:nvSpPr>
        <p:spPr/>
        <p:txBody>
          <a:bodyPr/>
          <a:lstStyle/>
          <a:p>
            <a:fld id="{C4299CF1-7A14-425B-B79C-A2682783AD16}" type="datetime1">
              <a:rPr lang="en-IN" smtClean="0"/>
              <a:t>16-08-2023</a:t>
            </a:fld>
            <a:endParaRPr lang="en-IN" dirty="0"/>
          </a:p>
        </p:txBody>
      </p:sp>
      <p:sp>
        <p:nvSpPr>
          <p:cNvPr id="5" name="Footer Placeholder 4">
            <a:extLst>
              <a:ext uri="{FF2B5EF4-FFF2-40B4-BE49-F238E27FC236}">
                <a16:creationId xmlns:a16="http://schemas.microsoft.com/office/drawing/2014/main" id="{F6F4B0F9-98F8-406C-9F8E-EDAFC950C0EF}"/>
              </a:ext>
            </a:extLst>
          </p:cNvPr>
          <p:cNvSpPr>
            <a:spLocks noGrp="1"/>
          </p:cNvSpPr>
          <p:nvPr>
            <p:ph type="ftr" sz="quarter" idx="11"/>
          </p:nvPr>
        </p:nvSpPr>
        <p:spPr/>
        <p:txBody>
          <a:bodyPr/>
          <a:lstStyle/>
          <a:p>
            <a:r>
              <a:rPr lang="en-IN" dirty="0"/>
              <a:t>Dept. of ECE                                                                                          2022-23</a:t>
            </a:r>
          </a:p>
        </p:txBody>
      </p:sp>
      <p:sp>
        <p:nvSpPr>
          <p:cNvPr id="6" name="Slide Number Placeholder 5">
            <a:extLst>
              <a:ext uri="{FF2B5EF4-FFF2-40B4-BE49-F238E27FC236}">
                <a16:creationId xmlns:a16="http://schemas.microsoft.com/office/drawing/2014/main" id="{28596B4E-85DE-4CFC-ACD3-F299CCBE3EB2}"/>
              </a:ext>
            </a:extLst>
          </p:cNvPr>
          <p:cNvSpPr>
            <a:spLocks noGrp="1"/>
          </p:cNvSpPr>
          <p:nvPr>
            <p:ph type="sldNum" sz="quarter" idx="12"/>
          </p:nvPr>
        </p:nvSpPr>
        <p:spPr/>
        <p:txBody>
          <a:bodyPr/>
          <a:lstStyle/>
          <a:p>
            <a:fld id="{5E3901C0-E6C4-4CD0-A2CB-0632E133B8B8}" type="slidenum">
              <a:rPr lang="en-IN" smtClean="0"/>
              <a:t>‹#›</a:t>
            </a:fld>
            <a:endParaRPr lang="en-IN" dirty="0"/>
          </a:p>
        </p:txBody>
      </p:sp>
    </p:spTree>
    <p:extLst>
      <p:ext uri="{BB962C8B-B14F-4D97-AF65-F5344CB8AC3E}">
        <p14:creationId xmlns:p14="http://schemas.microsoft.com/office/powerpoint/2010/main" val="43638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4033-3C2D-4766-B41B-3BF55DFE41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B76A45-9229-4C32-943A-C07C855CFE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BA8CA3-F293-4C67-8063-C4A864F12B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ED03F4-F34A-4588-9841-CB5B365EA555}"/>
              </a:ext>
            </a:extLst>
          </p:cNvPr>
          <p:cNvSpPr>
            <a:spLocks noGrp="1"/>
          </p:cNvSpPr>
          <p:nvPr>
            <p:ph type="dt" sz="half" idx="10"/>
          </p:nvPr>
        </p:nvSpPr>
        <p:spPr/>
        <p:txBody>
          <a:bodyPr/>
          <a:lstStyle/>
          <a:p>
            <a:fld id="{644FF31D-32C6-4731-866B-5CAF568FA7FC}" type="datetime1">
              <a:rPr lang="en-IN" smtClean="0"/>
              <a:t>16-08-2023</a:t>
            </a:fld>
            <a:endParaRPr lang="en-IN" dirty="0"/>
          </a:p>
        </p:txBody>
      </p:sp>
      <p:sp>
        <p:nvSpPr>
          <p:cNvPr id="6" name="Footer Placeholder 5">
            <a:extLst>
              <a:ext uri="{FF2B5EF4-FFF2-40B4-BE49-F238E27FC236}">
                <a16:creationId xmlns:a16="http://schemas.microsoft.com/office/drawing/2014/main" id="{C1485E0A-7DE1-4DB5-9C8E-BA1605EACD6F}"/>
              </a:ext>
            </a:extLst>
          </p:cNvPr>
          <p:cNvSpPr>
            <a:spLocks noGrp="1"/>
          </p:cNvSpPr>
          <p:nvPr>
            <p:ph type="ftr" sz="quarter" idx="11"/>
          </p:nvPr>
        </p:nvSpPr>
        <p:spPr/>
        <p:txBody>
          <a:bodyPr/>
          <a:lstStyle/>
          <a:p>
            <a:r>
              <a:rPr lang="en-IN" dirty="0"/>
              <a:t>Dept. of ECE                                                                                          2022-23</a:t>
            </a:r>
          </a:p>
        </p:txBody>
      </p:sp>
      <p:sp>
        <p:nvSpPr>
          <p:cNvPr id="7" name="Slide Number Placeholder 6">
            <a:extLst>
              <a:ext uri="{FF2B5EF4-FFF2-40B4-BE49-F238E27FC236}">
                <a16:creationId xmlns:a16="http://schemas.microsoft.com/office/drawing/2014/main" id="{B467EA47-DF57-4A4F-95DE-4280A53A01DA}"/>
              </a:ext>
            </a:extLst>
          </p:cNvPr>
          <p:cNvSpPr>
            <a:spLocks noGrp="1"/>
          </p:cNvSpPr>
          <p:nvPr>
            <p:ph type="sldNum" sz="quarter" idx="12"/>
          </p:nvPr>
        </p:nvSpPr>
        <p:spPr/>
        <p:txBody>
          <a:bodyPr/>
          <a:lstStyle/>
          <a:p>
            <a:fld id="{5E3901C0-E6C4-4CD0-A2CB-0632E133B8B8}" type="slidenum">
              <a:rPr lang="en-IN" smtClean="0"/>
              <a:t>‹#›</a:t>
            </a:fld>
            <a:endParaRPr lang="en-IN" dirty="0"/>
          </a:p>
        </p:txBody>
      </p:sp>
    </p:spTree>
    <p:extLst>
      <p:ext uri="{BB962C8B-B14F-4D97-AF65-F5344CB8AC3E}">
        <p14:creationId xmlns:p14="http://schemas.microsoft.com/office/powerpoint/2010/main" val="321254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D7A0-7B37-42B3-8047-F24B3AAAF8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5ECF85-0A0F-4324-8CF9-43525505E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00CA76-E455-4978-B297-AF808223B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6749D0-F35B-4870-AEA3-53375BD83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8E3EB5-1410-4DB8-A989-3A085C5FA2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29CCD1-D049-463C-A5A2-7952FDE6524C}"/>
              </a:ext>
            </a:extLst>
          </p:cNvPr>
          <p:cNvSpPr>
            <a:spLocks noGrp="1"/>
          </p:cNvSpPr>
          <p:nvPr>
            <p:ph type="dt" sz="half" idx="10"/>
          </p:nvPr>
        </p:nvSpPr>
        <p:spPr/>
        <p:txBody>
          <a:bodyPr/>
          <a:lstStyle/>
          <a:p>
            <a:fld id="{460B9C48-5978-4D83-99D9-2570E0F0AD16}" type="datetime1">
              <a:rPr lang="en-IN" smtClean="0"/>
              <a:t>16-08-2023</a:t>
            </a:fld>
            <a:endParaRPr lang="en-IN" dirty="0"/>
          </a:p>
        </p:txBody>
      </p:sp>
      <p:sp>
        <p:nvSpPr>
          <p:cNvPr id="8" name="Footer Placeholder 7">
            <a:extLst>
              <a:ext uri="{FF2B5EF4-FFF2-40B4-BE49-F238E27FC236}">
                <a16:creationId xmlns:a16="http://schemas.microsoft.com/office/drawing/2014/main" id="{D1E7A3F6-71F0-482A-ACCF-C36A57910718}"/>
              </a:ext>
            </a:extLst>
          </p:cNvPr>
          <p:cNvSpPr>
            <a:spLocks noGrp="1"/>
          </p:cNvSpPr>
          <p:nvPr>
            <p:ph type="ftr" sz="quarter" idx="11"/>
          </p:nvPr>
        </p:nvSpPr>
        <p:spPr/>
        <p:txBody>
          <a:bodyPr/>
          <a:lstStyle/>
          <a:p>
            <a:r>
              <a:rPr lang="en-IN" dirty="0"/>
              <a:t>Dept. of ECE                                                                                          2022-23</a:t>
            </a:r>
          </a:p>
        </p:txBody>
      </p:sp>
      <p:sp>
        <p:nvSpPr>
          <p:cNvPr id="9" name="Slide Number Placeholder 8">
            <a:extLst>
              <a:ext uri="{FF2B5EF4-FFF2-40B4-BE49-F238E27FC236}">
                <a16:creationId xmlns:a16="http://schemas.microsoft.com/office/drawing/2014/main" id="{0FD14EF8-7571-4373-9D82-AEC2FD496601}"/>
              </a:ext>
            </a:extLst>
          </p:cNvPr>
          <p:cNvSpPr>
            <a:spLocks noGrp="1"/>
          </p:cNvSpPr>
          <p:nvPr>
            <p:ph type="sldNum" sz="quarter" idx="12"/>
          </p:nvPr>
        </p:nvSpPr>
        <p:spPr/>
        <p:txBody>
          <a:bodyPr/>
          <a:lstStyle/>
          <a:p>
            <a:fld id="{5E3901C0-E6C4-4CD0-A2CB-0632E133B8B8}" type="slidenum">
              <a:rPr lang="en-IN" smtClean="0"/>
              <a:t>‹#›</a:t>
            </a:fld>
            <a:endParaRPr lang="en-IN" dirty="0"/>
          </a:p>
        </p:txBody>
      </p:sp>
    </p:spTree>
    <p:extLst>
      <p:ext uri="{BB962C8B-B14F-4D97-AF65-F5344CB8AC3E}">
        <p14:creationId xmlns:p14="http://schemas.microsoft.com/office/powerpoint/2010/main" val="261681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6BF8-DDF8-4B15-9235-EBF5E03336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5D553E-1EC2-4338-9F5F-1B3B3FCCB0A5}"/>
              </a:ext>
            </a:extLst>
          </p:cNvPr>
          <p:cNvSpPr>
            <a:spLocks noGrp="1"/>
          </p:cNvSpPr>
          <p:nvPr>
            <p:ph type="dt" sz="half" idx="10"/>
          </p:nvPr>
        </p:nvSpPr>
        <p:spPr/>
        <p:txBody>
          <a:bodyPr/>
          <a:lstStyle/>
          <a:p>
            <a:fld id="{D7013F92-D97A-4C37-B811-DE481D160DDC}" type="datetime1">
              <a:rPr lang="en-IN" smtClean="0"/>
              <a:t>16-08-2023</a:t>
            </a:fld>
            <a:endParaRPr lang="en-IN" dirty="0"/>
          </a:p>
        </p:txBody>
      </p:sp>
      <p:sp>
        <p:nvSpPr>
          <p:cNvPr id="4" name="Footer Placeholder 3">
            <a:extLst>
              <a:ext uri="{FF2B5EF4-FFF2-40B4-BE49-F238E27FC236}">
                <a16:creationId xmlns:a16="http://schemas.microsoft.com/office/drawing/2014/main" id="{25210747-29CC-4CE2-B24C-C45DF800EEA6}"/>
              </a:ext>
            </a:extLst>
          </p:cNvPr>
          <p:cNvSpPr>
            <a:spLocks noGrp="1"/>
          </p:cNvSpPr>
          <p:nvPr>
            <p:ph type="ftr" sz="quarter" idx="11"/>
          </p:nvPr>
        </p:nvSpPr>
        <p:spPr/>
        <p:txBody>
          <a:bodyPr/>
          <a:lstStyle/>
          <a:p>
            <a:r>
              <a:rPr lang="en-IN" dirty="0"/>
              <a:t>Dept. of ECE                                                                                          2022-23</a:t>
            </a:r>
          </a:p>
        </p:txBody>
      </p:sp>
      <p:sp>
        <p:nvSpPr>
          <p:cNvPr id="5" name="Slide Number Placeholder 4">
            <a:extLst>
              <a:ext uri="{FF2B5EF4-FFF2-40B4-BE49-F238E27FC236}">
                <a16:creationId xmlns:a16="http://schemas.microsoft.com/office/drawing/2014/main" id="{36BB9EDE-6532-4FAC-96DE-CB8AF34D6105}"/>
              </a:ext>
            </a:extLst>
          </p:cNvPr>
          <p:cNvSpPr>
            <a:spLocks noGrp="1"/>
          </p:cNvSpPr>
          <p:nvPr>
            <p:ph type="sldNum" sz="quarter" idx="12"/>
          </p:nvPr>
        </p:nvSpPr>
        <p:spPr/>
        <p:txBody>
          <a:bodyPr/>
          <a:lstStyle/>
          <a:p>
            <a:fld id="{5E3901C0-E6C4-4CD0-A2CB-0632E133B8B8}" type="slidenum">
              <a:rPr lang="en-IN" smtClean="0"/>
              <a:t>‹#›</a:t>
            </a:fld>
            <a:endParaRPr lang="en-IN" dirty="0"/>
          </a:p>
        </p:txBody>
      </p:sp>
    </p:spTree>
    <p:extLst>
      <p:ext uri="{BB962C8B-B14F-4D97-AF65-F5344CB8AC3E}">
        <p14:creationId xmlns:p14="http://schemas.microsoft.com/office/powerpoint/2010/main" val="3351873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57273E-8A9C-4C51-9500-912A80C8B5FA}"/>
              </a:ext>
            </a:extLst>
          </p:cNvPr>
          <p:cNvSpPr>
            <a:spLocks noGrp="1"/>
          </p:cNvSpPr>
          <p:nvPr>
            <p:ph type="dt" sz="half" idx="10"/>
          </p:nvPr>
        </p:nvSpPr>
        <p:spPr/>
        <p:txBody>
          <a:bodyPr/>
          <a:lstStyle/>
          <a:p>
            <a:fld id="{4651F83F-70C8-4E58-BCE2-6C0C5B284C36}" type="datetime1">
              <a:rPr lang="en-IN" smtClean="0"/>
              <a:t>16-08-2023</a:t>
            </a:fld>
            <a:endParaRPr lang="en-IN" dirty="0"/>
          </a:p>
        </p:txBody>
      </p:sp>
      <p:sp>
        <p:nvSpPr>
          <p:cNvPr id="3" name="Footer Placeholder 2">
            <a:extLst>
              <a:ext uri="{FF2B5EF4-FFF2-40B4-BE49-F238E27FC236}">
                <a16:creationId xmlns:a16="http://schemas.microsoft.com/office/drawing/2014/main" id="{E17854C6-CEFA-4397-AA06-A75E94C6D65A}"/>
              </a:ext>
            </a:extLst>
          </p:cNvPr>
          <p:cNvSpPr>
            <a:spLocks noGrp="1"/>
          </p:cNvSpPr>
          <p:nvPr>
            <p:ph type="ftr" sz="quarter" idx="11"/>
          </p:nvPr>
        </p:nvSpPr>
        <p:spPr/>
        <p:txBody>
          <a:bodyPr/>
          <a:lstStyle/>
          <a:p>
            <a:r>
              <a:rPr lang="en-IN" dirty="0"/>
              <a:t>Dept. of ECE                                                                                          2022-23</a:t>
            </a:r>
          </a:p>
        </p:txBody>
      </p:sp>
      <p:sp>
        <p:nvSpPr>
          <p:cNvPr id="4" name="Slide Number Placeholder 3">
            <a:extLst>
              <a:ext uri="{FF2B5EF4-FFF2-40B4-BE49-F238E27FC236}">
                <a16:creationId xmlns:a16="http://schemas.microsoft.com/office/drawing/2014/main" id="{C65373B3-E921-4203-BF2A-F0BE523692E0}"/>
              </a:ext>
            </a:extLst>
          </p:cNvPr>
          <p:cNvSpPr>
            <a:spLocks noGrp="1"/>
          </p:cNvSpPr>
          <p:nvPr>
            <p:ph type="sldNum" sz="quarter" idx="12"/>
          </p:nvPr>
        </p:nvSpPr>
        <p:spPr/>
        <p:txBody>
          <a:bodyPr/>
          <a:lstStyle/>
          <a:p>
            <a:fld id="{5E3901C0-E6C4-4CD0-A2CB-0632E133B8B8}" type="slidenum">
              <a:rPr lang="en-IN" smtClean="0"/>
              <a:t>‹#›</a:t>
            </a:fld>
            <a:endParaRPr lang="en-IN" dirty="0"/>
          </a:p>
        </p:txBody>
      </p:sp>
    </p:spTree>
    <p:extLst>
      <p:ext uri="{BB962C8B-B14F-4D97-AF65-F5344CB8AC3E}">
        <p14:creationId xmlns:p14="http://schemas.microsoft.com/office/powerpoint/2010/main" val="693907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1B24-F172-4B94-9F9B-13F398B5E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902F2B-4D2F-4008-AF1A-6AE24BD3C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ED43A3-814E-45A2-8177-98713416A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DCDF41-2895-4DE5-87CD-2F90BD92703E}"/>
              </a:ext>
            </a:extLst>
          </p:cNvPr>
          <p:cNvSpPr>
            <a:spLocks noGrp="1"/>
          </p:cNvSpPr>
          <p:nvPr>
            <p:ph type="dt" sz="half" idx="10"/>
          </p:nvPr>
        </p:nvSpPr>
        <p:spPr/>
        <p:txBody>
          <a:bodyPr/>
          <a:lstStyle/>
          <a:p>
            <a:fld id="{D2F26BF6-95B5-4036-9C8B-80CFEFBEB6E1}" type="datetime1">
              <a:rPr lang="en-IN" smtClean="0"/>
              <a:t>16-08-2023</a:t>
            </a:fld>
            <a:endParaRPr lang="en-IN" dirty="0"/>
          </a:p>
        </p:txBody>
      </p:sp>
      <p:sp>
        <p:nvSpPr>
          <p:cNvPr id="6" name="Footer Placeholder 5">
            <a:extLst>
              <a:ext uri="{FF2B5EF4-FFF2-40B4-BE49-F238E27FC236}">
                <a16:creationId xmlns:a16="http://schemas.microsoft.com/office/drawing/2014/main" id="{A897E751-512F-4B80-881F-D89EEE5D8993}"/>
              </a:ext>
            </a:extLst>
          </p:cNvPr>
          <p:cNvSpPr>
            <a:spLocks noGrp="1"/>
          </p:cNvSpPr>
          <p:nvPr>
            <p:ph type="ftr" sz="quarter" idx="11"/>
          </p:nvPr>
        </p:nvSpPr>
        <p:spPr/>
        <p:txBody>
          <a:bodyPr/>
          <a:lstStyle/>
          <a:p>
            <a:r>
              <a:rPr lang="en-IN" dirty="0"/>
              <a:t>Dept. of ECE                                                                                          2022-23</a:t>
            </a:r>
          </a:p>
        </p:txBody>
      </p:sp>
      <p:sp>
        <p:nvSpPr>
          <p:cNvPr id="7" name="Slide Number Placeholder 6">
            <a:extLst>
              <a:ext uri="{FF2B5EF4-FFF2-40B4-BE49-F238E27FC236}">
                <a16:creationId xmlns:a16="http://schemas.microsoft.com/office/drawing/2014/main" id="{456344A4-F293-4FDD-BD9B-127155BC31F8}"/>
              </a:ext>
            </a:extLst>
          </p:cNvPr>
          <p:cNvSpPr>
            <a:spLocks noGrp="1"/>
          </p:cNvSpPr>
          <p:nvPr>
            <p:ph type="sldNum" sz="quarter" idx="12"/>
          </p:nvPr>
        </p:nvSpPr>
        <p:spPr/>
        <p:txBody>
          <a:bodyPr/>
          <a:lstStyle/>
          <a:p>
            <a:fld id="{5E3901C0-E6C4-4CD0-A2CB-0632E133B8B8}" type="slidenum">
              <a:rPr lang="en-IN" smtClean="0"/>
              <a:t>‹#›</a:t>
            </a:fld>
            <a:endParaRPr lang="en-IN" dirty="0"/>
          </a:p>
        </p:txBody>
      </p:sp>
    </p:spTree>
    <p:extLst>
      <p:ext uri="{BB962C8B-B14F-4D97-AF65-F5344CB8AC3E}">
        <p14:creationId xmlns:p14="http://schemas.microsoft.com/office/powerpoint/2010/main" val="426310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2FF1-08E8-4B5D-901C-E0F9BAB96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EF4AE1-D60C-4F1A-8F9B-BE01D067E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BD229464-C04D-4678-BA47-F828536DE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BE52F-CA02-4742-AE3D-0EBDB40BF05B}"/>
              </a:ext>
            </a:extLst>
          </p:cNvPr>
          <p:cNvSpPr>
            <a:spLocks noGrp="1"/>
          </p:cNvSpPr>
          <p:nvPr>
            <p:ph type="dt" sz="half" idx="10"/>
          </p:nvPr>
        </p:nvSpPr>
        <p:spPr/>
        <p:txBody>
          <a:bodyPr/>
          <a:lstStyle/>
          <a:p>
            <a:fld id="{452330EF-C4F0-457D-967A-E94929F8CE6D}" type="datetime1">
              <a:rPr lang="en-IN" smtClean="0"/>
              <a:t>16-08-2023</a:t>
            </a:fld>
            <a:endParaRPr lang="en-IN" dirty="0"/>
          </a:p>
        </p:txBody>
      </p:sp>
      <p:sp>
        <p:nvSpPr>
          <p:cNvPr id="6" name="Footer Placeholder 5">
            <a:extLst>
              <a:ext uri="{FF2B5EF4-FFF2-40B4-BE49-F238E27FC236}">
                <a16:creationId xmlns:a16="http://schemas.microsoft.com/office/drawing/2014/main" id="{42C3D637-62F8-4528-B79F-D8DF70AE26F5}"/>
              </a:ext>
            </a:extLst>
          </p:cNvPr>
          <p:cNvSpPr>
            <a:spLocks noGrp="1"/>
          </p:cNvSpPr>
          <p:nvPr>
            <p:ph type="ftr" sz="quarter" idx="11"/>
          </p:nvPr>
        </p:nvSpPr>
        <p:spPr/>
        <p:txBody>
          <a:bodyPr/>
          <a:lstStyle/>
          <a:p>
            <a:r>
              <a:rPr lang="en-IN" dirty="0"/>
              <a:t>Dept. of ECE                                                                                          2022-23</a:t>
            </a:r>
          </a:p>
        </p:txBody>
      </p:sp>
      <p:sp>
        <p:nvSpPr>
          <p:cNvPr id="7" name="Slide Number Placeholder 6">
            <a:extLst>
              <a:ext uri="{FF2B5EF4-FFF2-40B4-BE49-F238E27FC236}">
                <a16:creationId xmlns:a16="http://schemas.microsoft.com/office/drawing/2014/main" id="{1340F7D1-FA5A-42B1-AE32-45A35A3CE429}"/>
              </a:ext>
            </a:extLst>
          </p:cNvPr>
          <p:cNvSpPr>
            <a:spLocks noGrp="1"/>
          </p:cNvSpPr>
          <p:nvPr>
            <p:ph type="sldNum" sz="quarter" idx="12"/>
          </p:nvPr>
        </p:nvSpPr>
        <p:spPr/>
        <p:txBody>
          <a:bodyPr/>
          <a:lstStyle/>
          <a:p>
            <a:fld id="{5E3901C0-E6C4-4CD0-A2CB-0632E133B8B8}" type="slidenum">
              <a:rPr lang="en-IN" smtClean="0"/>
              <a:t>‹#›</a:t>
            </a:fld>
            <a:endParaRPr lang="en-IN" dirty="0"/>
          </a:p>
        </p:txBody>
      </p:sp>
    </p:spTree>
    <p:extLst>
      <p:ext uri="{BB962C8B-B14F-4D97-AF65-F5344CB8AC3E}">
        <p14:creationId xmlns:p14="http://schemas.microsoft.com/office/powerpoint/2010/main" val="385206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26565-0563-49AD-9B57-DB66D9DC4D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D0EB30-01BD-4BDE-B8B5-10550F0161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415BBF-5B34-4D06-959B-F69A9DB108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1F3FBF-E39C-4D11-BA50-6AB9DF11001F}" type="datetime1">
              <a:rPr lang="en-IN" smtClean="0"/>
              <a:t>16-08-2023</a:t>
            </a:fld>
            <a:endParaRPr lang="en-IN" dirty="0"/>
          </a:p>
        </p:txBody>
      </p:sp>
      <p:sp>
        <p:nvSpPr>
          <p:cNvPr id="5" name="Footer Placeholder 4">
            <a:extLst>
              <a:ext uri="{FF2B5EF4-FFF2-40B4-BE49-F238E27FC236}">
                <a16:creationId xmlns:a16="http://schemas.microsoft.com/office/drawing/2014/main" id="{56679C2B-2F4C-4CD3-8711-58BDA506B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Dept. of ECE                                                                                          2022-23</a:t>
            </a:r>
          </a:p>
        </p:txBody>
      </p:sp>
      <p:sp>
        <p:nvSpPr>
          <p:cNvPr id="6" name="Slide Number Placeholder 5">
            <a:extLst>
              <a:ext uri="{FF2B5EF4-FFF2-40B4-BE49-F238E27FC236}">
                <a16:creationId xmlns:a16="http://schemas.microsoft.com/office/drawing/2014/main" id="{AE0222BF-10EA-40A0-8DB5-0CAD4AFA0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901C0-E6C4-4CD0-A2CB-0632E133B8B8}" type="slidenum">
              <a:rPr lang="en-IN" smtClean="0"/>
              <a:t>‹#›</a:t>
            </a:fld>
            <a:endParaRPr lang="en-IN" dirty="0"/>
          </a:p>
        </p:txBody>
      </p:sp>
    </p:spTree>
    <p:extLst>
      <p:ext uri="{BB962C8B-B14F-4D97-AF65-F5344CB8AC3E}">
        <p14:creationId xmlns:p14="http://schemas.microsoft.com/office/powerpoint/2010/main" val="1388959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9.jp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2" Type="http://schemas.openxmlformats.org/officeDocument/2006/relationships/hyperlink" Target="https://youtu.be/jzXZVFqEE2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7C30DD-DB15-4C67-833C-08F10B2179C2}"/>
              </a:ext>
            </a:extLst>
          </p:cNvPr>
          <p:cNvSpPr/>
          <p:nvPr/>
        </p:nvSpPr>
        <p:spPr>
          <a:xfrm>
            <a:off x="157020" y="166255"/>
            <a:ext cx="11850255" cy="6525490"/>
          </a:xfrm>
          <a:prstGeom prst="rect">
            <a:avLst/>
          </a:prstGeom>
          <a:ln w="28575">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9" name="Picture 8">
            <a:extLst>
              <a:ext uri="{FF2B5EF4-FFF2-40B4-BE49-F238E27FC236}">
                <a16:creationId xmlns:a16="http://schemas.microsoft.com/office/drawing/2014/main" id="{178FE181-6564-44EA-86DC-E12E3D472468}"/>
              </a:ext>
            </a:extLst>
          </p:cNvPr>
          <p:cNvPicPr/>
          <p:nvPr/>
        </p:nvPicPr>
        <p:blipFill rotWithShape="1">
          <a:blip r:embed="rId2" cstate="print">
            <a:extLst>
              <a:ext uri="{28A0092B-C50C-407E-A947-70E740481C1C}">
                <a14:useLocalDpi xmlns:a14="http://schemas.microsoft.com/office/drawing/2010/main" val="0"/>
              </a:ext>
            </a:extLst>
          </a:blip>
          <a:srcRect t="5523"/>
          <a:stretch/>
        </p:blipFill>
        <p:spPr bwMode="auto">
          <a:xfrm>
            <a:off x="977646" y="347051"/>
            <a:ext cx="1451229" cy="1284226"/>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631F38AA-0089-421D-8B4D-F5BB4B7FB1E7}"/>
              </a:ext>
            </a:extLst>
          </p:cNvPr>
          <p:cNvSpPr txBox="1"/>
          <p:nvPr/>
        </p:nvSpPr>
        <p:spPr>
          <a:xfrm>
            <a:off x="1533236" y="184727"/>
            <a:ext cx="9193375" cy="1446550"/>
          </a:xfrm>
          <a:prstGeom prst="rect">
            <a:avLst/>
          </a:prstGeom>
          <a:noFill/>
        </p:spPr>
        <p:txBody>
          <a:bodyPr wrap="square">
            <a:spAutoFit/>
          </a:bodyPr>
          <a:lstStyle/>
          <a:p>
            <a:pPr algn="ctr" eaLnBrk="1" hangingPunct="1">
              <a:defRPr/>
            </a:pPr>
            <a:r>
              <a:rPr lang="en-US" sz="4400" b="1" dirty="0">
                <a:solidFill>
                  <a:srgbClr val="ED7D31"/>
                </a:solidFill>
                <a:latin typeface="English111 Vivace BT" panose="03030702030607090B03" pitchFamily="66" charset="2"/>
                <a:cs typeface="Times New Roman" pitchFamily="18" charset="0"/>
              </a:rPr>
              <a:t>B.N.M. Institute of Technology</a:t>
            </a:r>
          </a:p>
          <a:p>
            <a:pPr algn="ctr"/>
            <a:r>
              <a:rPr lang="en-US" sz="1100" b="1" dirty="0">
                <a:latin typeface="Times New Roman" panose="02020603050405020304" pitchFamily="18" charset="0"/>
                <a:ea typeface="Calibri" panose="020F0502020204030204" pitchFamily="34" charset="0"/>
                <a:cs typeface="Times New Roman" panose="02020603050405020304" pitchFamily="18" charset="0"/>
              </a:rPr>
              <a:t>An Autonomous Institution under VTU, Approved by AICTE, Accredited as Grade A Institution by NAAC. </a:t>
            </a:r>
          </a:p>
          <a:p>
            <a:pPr algn="ctr"/>
            <a:r>
              <a:rPr lang="en-US" sz="1100" b="1" dirty="0">
                <a:latin typeface="Times New Roman" panose="02020603050405020304" pitchFamily="18" charset="0"/>
                <a:ea typeface="Calibri" panose="020F0502020204030204" pitchFamily="34" charset="0"/>
                <a:cs typeface="Times New Roman" panose="02020603050405020304" pitchFamily="18" charset="0"/>
              </a:rPr>
              <a:t>All Eligible UG branches – CSE, ECE, EEE, ISE &amp; Mech.Engg. Accredited by till 30.06.2025</a:t>
            </a:r>
          </a:p>
          <a:p>
            <a:pPr algn="ctr"/>
            <a:r>
              <a:rPr lang="en-US" sz="1100" b="1" dirty="0">
                <a:latin typeface="Times New Roman" panose="02020603050405020304" pitchFamily="18" charset="0"/>
                <a:ea typeface="Calibri" panose="020F0502020204030204" pitchFamily="34" charset="0"/>
                <a:cs typeface="Times New Roman" panose="02020603050405020304" pitchFamily="18" charset="0"/>
              </a:rPr>
              <a:t>Post box no. 7087, 27th cross, 12th Main, Banashankari 2nd Stage, Bengaluru- 560070, INDIA</a:t>
            </a:r>
          </a:p>
          <a:p>
            <a:pPr algn="ctr"/>
            <a:r>
              <a:rPr lang="en-US" sz="1100" b="1" dirty="0">
                <a:latin typeface="Times New Roman" panose="02020603050405020304" pitchFamily="18" charset="0"/>
                <a:ea typeface="Calibri" panose="020F0502020204030204" pitchFamily="34" charset="0"/>
                <a:cs typeface="Times New Roman" panose="02020603050405020304" pitchFamily="18" charset="0"/>
              </a:rPr>
              <a:t>Ph: 91-80- 26711780/81/82   Email: principal@bnmit.in, www.bnmit.org</a:t>
            </a:r>
          </a:p>
        </p:txBody>
      </p:sp>
      <p:sp>
        <p:nvSpPr>
          <p:cNvPr id="11" name="TextBox 10">
            <a:extLst>
              <a:ext uri="{FF2B5EF4-FFF2-40B4-BE49-F238E27FC236}">
                <a16:creationId xmlns:a16="http://schemas.microsoft.com/office/drawing/2014/main" id="{FE17AF72-7303-42AB-B6C4-9D6C5832EE1E}"/>
              </a:ext>
            </a:extLst>
          </p:cNvPr>
          <p:cNvSpPr txBox="1"/>
          <p:nvPr/>
        </p:nvSpPr>
        <p:spPr>
          <a:xfrm>
            <a:off x="3474277" y="2017698"/>
            <a:ext cx="5243445" cy="523220"/>
          </a:xfrm>
          <a:prstGeom prst="rect">
            <a:avLst/>
          </a:prstGeom>
          <a:noFill/>
        </p:spPr>
        <p:txBody>
          <a:bodyPr wrap="square" rtlCol="0">
            <a:spAutoFit/>
          </a:bodyPr>
          <a:lstStyle/>
          <a:p>
            <a:r>
              <a:rPr lang="en-US" sz="2800" b="1" dirty="0">
                <a:solidFill>
                  <a:srgbClr val="7030A0"/>
                </a:solidFill>
                <a:latin typeface="Times New Roman" panose="02020603050405020304" pitchFamily="18" charset="0"/>
                <a:cs typeface="Times New Roman" panose="02020603050405020304" pitchFamily="18" charset="0"/>
              </a:rPr>
              <a:t>Internship </a:t>
            </a:r>
            <a:r>
              <a:rPr lang="en-IN" sz="2800" b="1" dirty="0">
                <a:solidFill>
                  <a:srgbClr val="7030A0"/>
                </a:solidFill>
                <a:latin typeface="Times New Roman" panose="02020603050405020304" pitchFamily="18" charset="0"/>
                <a:cs typeface="Times New Roman" panose="02020603050405020304" pitchFamily="18" charset="0"/>
              </a:rPr>
              <a:t>(21ECE149</a:t>
            </a:r>
            <a:r>
              <a:rPr lang="en-US" sz="2800" b="1" kern="0" dirty="0">
                <a:solidFill>
                  <a:srgbClr val="7030A0"/>
                </a:solidFill>
                <a:effectLst/>
                <a:latin typeface="Times New Roman" panose="02020603050405020304" pitchFamily="18" charset="0"/>
                <a:ea typeface="Times New Roman" panose="02020603050405020304" pitchFamily="18" charset="0"/>
              </a:rPr>
              <a:t>)  </a:t>
            </a:r>
            <a:r>
              <a:rPr lang="en-US" sz="2800" b="1" dirty="0">
                <a:solidFill>
                  <a:srgbClr val="7030A0"/>
                </a:solidFill>
                <a:latin typeface="Times New Roman" panose="02020603050405020304" pitchFamily="18" charset="0"/>
                <a:cs typeface="Times New Roman" panose="02020603050405020304" pitchFamily="18" charset="0"/>
              </a:rPr>
              <a:t>Seminar</a:t>
            </a:r>
            <a:endParaRPr lang="en-IN" sz="2800" b="1" kern="0" dirty="0">
              <a:solidFill>
                <a:srgbClr val="7030A0"/>
              </a:solidFill>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2EB9EB08-65C6-4BEF-A7F6-5C458A89B5AD}"/>
              </a:ext>
            </a:extLst>
          </p:cNvPr>
          <p:cNvSpPr txBox="1"/>
          <p:nvPr/>
        </p:nvSpPr>
        <p:spPr>
          <a:xfrm>
            <a:off x="1041856" y="2989889"/>
            <a:ext cx="10172563" cy="523220"/>
          </a:xfrm>
          <a:prstGeom prst="rect">
            <a:avLst/>
          </a:prstGeom>
          <a:noFill/>
        </p:spPr>
        <p:txBody>
          <a:bodyPr wrap="square" rtlCol="0">
            <a:spAutoFit/>
          </a:bodyPr>
          <a:lstStyle/>
          <a:p>
            <a:pPr algn="ctr"/>
            <a:r>
              <a:rPr lang="en-IN" sz="2800" b="1" dirty="0">
                <a:solidFill>
                  <a:srgbClr val="0070C0"/>
                </a:solidFill>
                <a:latin typeface="Times New Roman" panose="02020603050405020304" pitchFamily="18" charset="0"/>
                <a:cs typeface="Times New Roman" panose="02020603050405020304" pitchFamily="18" charset="0"/>
              </a:rPr>
              <a:t>ON-SCREEN KEYBOARD USING CVZONE</a:t>
            </a:r>
          </a:p>
        </p:txBody>
      </p:sp>
      <p:graphicFrame>
        <p:nvGraphicFramePr>
          <p:cNvPr id="13" name="Table 4">
            <a:extLst>
              <a:ext uri="{FF2B5EF4-FFF2-40B4-BE49-F238E27FC236}">
                <a16:creationId xmlns:a16="http://schemas.microsoft.com/office/drawing/2014/main" id="{4D58FCF7-6CAC-47C9-8AE7-7541DD75B246}"/>
              </a:ext>
            </a:extLst>
          </p:cNvPr>
          <p:cNvGraphicFramePr>
            <a:graphicFrameLocks noGrp="1"/>
          </p:cNvGraphicFramePr>
          <p:nvPr>
            <p:extLst>
              <p:ext uri="{D42A27DB-BD31-4B8C-83A1-F6EECF244321}">
                <p14:modId xmlns:p14="http://schemas.microsoft.com/office/powerpoint/2010/main" val="1714666180"/>
              </p:ext>
            </p:extLst>
          </p:nvPr>
        </p:nvGraphicFramePr>
        <p:xfrm>
          <a:off x="2031999" y="3962080"/>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624370152"/>
                    </a:ext>
                  </a:extLst>
                </a:gridCol>
                <a:gridCol w="2709333">
                  <a:extLst>
                    <a:ext uri="{9D8B030D-6E8A-4147-A177-3AD203B41FA5}">
                      <a16:colId xmlns:a16="http://schemas.microsoft.com/office/drawing/2014/main" val="4199880430"/>
                    </a:ext>
                  </a:extLst>
                </a:gridCol>
                <a:gridCol w="2709333">
                  <a:extLst>
                    <a:ext uri="{9D8B030D-6E8A-4147-A177-3AD203B41FA5}">
                      <a16:colId xmlns:a16="http://schemas.microsoft.com/office/drawing/2014/main" val="3283879104"/>
                    </a:ext>
                  </a:extLst>
                </a:gridCol>
              </a:tblGrid>
              <a:tr h="370840">
                <a:tc>
                  <a:txBody>
                    <a:bodyPr/>
                    <a:lstStyle/>
                    <a:p>
                      <a:pPr algn="ctr"/>
                      <a:endParaRPr lang="en-IN"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a:solidFill>
                            <a:schemeClr val="tx1"/>
                          </a:solidFill>
                          <a:latin typeface="Times New Roman" panose="02020603050405020304" pitchFamily="18" charset="0"/>
                          <a:cs typeface="Times New Roman" panose="02020603050405020304" pitchFamily="18" charset="0"/>
                        </a:rPr>
                        <a:t>Deepak Aditya 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41440"/>
                  </a:ext>
                </a:extLst>
              </a:tr>
              <a:tr h="370840">
                <a:tc>
                  <a:txBody>
                    <a:bodyPr/>
                    <a:lstStyle/>
                    <a:p>
                      <a:pPr algn="ctr"/>
                      <a:endParaRPr lang="en-IN"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a:solidFill>
                            <a:schemeClr val="tx1"/>
                          </a:solidFill>
                          <a:latin typeface="Times New Roman" panose="02020603050405020304" pitchFamily="18" charset="0"/>
                          <a:cs typeface="Times New Roman" panose="02020603050405020304" pitchFamily="18" charset="0"/>
                        </a:rPr>
                        <a:t>1BG21EC029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1401828"/>
                  </a:ext>
                </a:extLst>
              </a:tr>
            </a:tbl>
          </a:graphicData>
        </a:graphic>
      </p:graphicFrame>
      <p:sp>
        <p:nvSpPr>
          <p:cNvPr id="14" name="Subtitle 13">
            <a:extLst>
              <a:ext uri="{FF2B5EF4-FFF2-40B4-BE49-F238E27FC236}">
                <a16:creationId xmlns:a16="http://schemas.microsoft.com/office/drawing/2014/main" id="{966F7848-1535-4B1F-9891-DA250C754730}"/>
              </a:ext>
            </a:extLst>
          </p:cNvPr>
          <p:cNvSpPr txBox="1">
            <a:spLocks noGrp="1"/>
          </p:cNvSpPr>
          <p:nvPr>
            <p:ph type="subTitle" idx="1"/>
          </p:nvPr>
        </p:nvSpPr>
        <p:spPr>
          <a:xfrm>
            <a:off x="4376804" y="5412938"/>
            <a:ext cx="3502668" cy="1200329"/>
          </a:xfrm>
          <a:prstGeom prst="rect">
            <a:avLst/>
          </a:prstGeom>
          <a:noFill/>
        </p:spPr>
        <p:txBody>
          <a:bodyPr wrap="square" rtlCol="0">
            <a:spAutoFit/>
          </a:bodyPr>
          <a:lstStyle/>
          <a:p>
            <a:pPr algn="ctr">
              <a:lnSpc>
                <a:spcPct val="100000"/>
              </a:lnSpc>
              <a:spcBef>
                <a:spcPts val="0"/>
              </a:spcBef>
            </a:pPr>
            <a:r>
              <a:rPr lang="en-IN" sz="1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Under the guidance of</a:t>
            </a:r>
          </a:p>
          <a:p>
            <a:pPr algn="ctr">
              <a:lnSpc>
                <a:spcPct val="100000"/>
              </a:lnSpc>
              <a:spcBef>
                <a:spcPts val="0"/>
              </a:spcBef>
            </a:pPr>
            <a:r>
              <a:rPr lang="en-IN" sz="18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Dr Keerti Kulkarni</a:t>
            </a:r>
          </a:p>
          <a:p>
            <a:pPr algn="ctr">
              <a:lnSpc>
                <a:spcPct val="100000"/>
              </a:lnSpc>
              <a:spcBef>
                <a:spcPts val="0"/>
              </a:spcBef>
            </a:pPr>
            <a:r>
              <a:rPr lang="en-IN" sz="1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Associate Professor</a:t>
            </a:r>
          </a:p>
          <a:p>
            <a:pPr algn="ctr">
              <a:lnSpc>
                <a:spcPct val="100000"/>
              </a:lnSpc>
              <a:spcBef>
                <a:spcPts val="0"/>
              </a:spcBef>
            </a:pPr>
            <a:r>
              <a:rPr lang="en-IN" sz="1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Dept. of ECE, BNMIT</a:t>
            </a:r>
            <a:endParaRPr lang="en-IN" sz="18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6048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ADF49BFA-47F7-41F0-B1A1-89BFBD2DE05A}"/>
              </a:ext>
            </a:extLst>
          </p:cNvPr>
          <p:cNvGraphicFramePr>
            <a:graphicFrameLocks noGrp="1"/>
          </p:cNvGraphicFramePr>
          <p:nvPr>
            <p:ph idx="1"/>
            <p:extLst>
              <p:ext uri="{D42A27DB-BD31-4B8C-83A1-F6EECF244321}">
                <p14:modId xmlns:p14="http://schemas.microsoft.com/office/powerpoint/2010/main" val="1843394286"/>
              </p:ext>
            </p:extLst>
          </p:nvPr>
        </p:nvGraphicFramePr>
        <p:xfrm>
          <a:off x="158931" y="136525"/>
          <a:ext cx="5318760" cy="6219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11BC299-4AD7-420D-BF89-06C2D1D6573C}"/>
              </a:ext>
            </a:extLst>
          </p:cNvPr>
          <p:cNvSpPr>
            <a:spLocks noGrp="1"/>
          </p:cNvSpPr>
          <p:nvPr>
            <p:ph type="ftr" sz="quarter" idx="11"/>
          </p:nvPr>
        </p:nvSpPr>
        <p:spPr/>
        <p:txBody>
          <a:bodyPr/>
          <a:lstStyle/>
          <a:p>
            <a:r>
              <a:rPr lang="en-IN" dirty="0"/>
              <a:t>Dept. of ECE                                                                                          2022-23</a:t>
            </a:r>
          </a:p>
        </p:txBody>
      </p:sp>
      <p:sp>
        <p:nvSpPr>
          <p:cNvPr id="5" name="Slide Number Placeholder 4">
            <a:extLst>
              <a:ext uri="{FF2B5EF4-FFF2-40B4-BE49-F238E27FC236}">
                <a16:creationId xmlns:a16="http://schemas.microsoft.com/office/drawing/2014/main" id="{03E60B9C-ED95-4CA4-A979-3757D34B12AB}"/>
              </a:ext>
            </a:extLst>
          </p:cNvPr>
          <p:cNvSpPr>
            <a:spLocks noGrp="1"/>
          </p:cNvSpPr>
          <p:nvPr>
            <p:ph type="sldNum" sz="quarter" idx="12"/>
          </p:nvPr>
        </p:nvSpPr>
        <p:spPr/>
        <p:txBody>
          <a:bodyPr/>
          <a:lstStyle/>
          <a:p>
            <a:fld id="{5E3901C0-E6C4-4CD0-A2CB-0632E133B8B8}" type="slidenum">
              <a:rPr lang="en-IN" smtClean="0"/>
              <a:t>10</a:t>
            </a:fld>
            <a:endParaRPr lang="en-IN" dirty="0"/>
          </a:p>
        </p:txBody>
      </p:sp>
      <p:pic>
        <p:nvPicPr>
          <p:cNvPr id="6" name="Picture 5">
            <a:extLst>
              <a:ext uri="{FF2B5EF4-FFF2-40B4-BE49-F238E27FC236}">
                <a16:creationId xmlns:a16="http://schemas.microsoft.com/office/drawing/2014/main" id="{B47CF681-2F0A-43E5-9242-4598531782EC}"/>
              </a:ext>
            </a:extLst>
          </p:cNvPr>
          <p:cNvPicPr/>
          <p:nvPr/>
        </p:nvPicPr>
        <p:blipFill>
          <a:blip r:embed="rId7">
            <a:extLst>
              <a:ext uri="{28A0092B-C50C-407E-A947-70E740481C1C}">
                <a14:useLocalDpi xmlns:a14="http://schemas.microsoft.com/office/drawing/2010/main" val="0"/>
              </a:ext>
            </a:extLst>
          </a:blip>
          <a:stretch>
            <a:fillRect/>
          </a:stretch>
        </p:blipFill>
        <p:spPr>
          <a:xfrm>
            <a:off x="6096000" y="2010614"/>
            <a:ext cx="6086524" cy="2674211"/>
          </a:xfrm>
          <a:prstGeom prst="rect">
            <a:avLst/>
          </a:prstGeom>
        </p:spPr>
      </p:pic>
    </p:spTree>
    <p:extLst>
      <p:ext uri="{BB962C8B-B14F-4D97-AF65-F5344CB8AC3E}">
        <p14:creationId xmlns:p14="http://schemas.microsoft.com/office/powerpoint/2010/main" val="89592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511B-5536-48C0-8BC1-EBC28E5DFCFA}"/>
              </a:ext>
            </a:extLst>
          </p:cNvPr>
          <p:cNvSpPr>
            <a:spLocks noGrp="1"/>
          </p:cNvSpPr>
          <p:nvPr>
            <p:ph type="title"/>
          </p:nvPr>
        </p:nvSpPr>
        <p:spPr>
          <a:xfrm>
            <a:off x="0" y="-12606"/>
            <a:ext cx="11958918" cy="1325563"/>
          </a:xfrm>
        </p:spPr>
        <p:txBody>
          <a:bodyPr>
            <a:normAutofit/>
          </a:bodyPr>
          <a:lstStyle/>
          <a:p>
            <a:r>
              <a:rPr lang="en-US" sz="3600" b="1" kern="0" dirty="0">
                <a:latin typeface="Times New Roman" panose="02020603050405020304" pitchFamily="18" charset="0"/>
              </a:rPr>
              <a:t>HACKATHON</a:t>
            </a:r>
            <a:endParaRPr lang="en-US" sz="3600" b="1" dirty="0">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E04E026B-A46A-43C4-9D31-A797D15D71A1}"/>
              </a:ext>
            </a:extLst>
          </p:cNvPr>
          <p:cNvGraphicFramePr/>
          <p:nvPr>
            <p:extLst/>
          </p:nvPr>
        </p:nvGraphicFramePr>
        <p:xfrm>
          <a:off x="3051017" y="887240"/>
          <a:ext cx="9542353" cy="5632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F170EFFA-8E64-4A25-9AB1-7CE15E77AC63}"/>
              </a:ext>
            </a:extLst>
          </p:cNvPr>
          <p:cNvSpPr txBox="1"/>
          <p:nvPr/>
        </p:nvSpPr>
        <p:spPr>
          <a:xfrm>
            <a:off x="0" y="1012474"/>
            <a:ext cx="3929204" cy="1200329"/>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Let's use the example string </a:t>
            </a:r>
            <a:r>
              <a:rPr lang="en-US" b="1" dirty="0">
                <a:latin typeface="Times New Roman" panose="02020603050405020304" pitchFamily="18" charset="0"/>
                <a:cs typeface="Times New Roman" panose="02020603050405020304" pitchFamily="18" charset="0"/>
              </a:rPr>
              <a:t>"AAABBCCCCDDEEF"  </a:t>
            </a:r>
            <a:r>
              <a:rPr lang="en-US" dirty="0">
                <a:latin typeface="Times New Roman" panose="02020603050405020304" pitchFamily="18" charset="0"/>
                <a:cs typeface="Times New Roman" panose="02020603050405020304" pitchFamily="18" charset="0"/>
              </a:rPr>
              <a:t>to demonstrate the RLE algorithm:</a:t>
            </a:r>
          </a:p>
        </p:txBody>
      </p:sp>
    </p:spTree>
    <p:extLst>
      <p:ext uri="{BB962C8B-B14F-4D97-AF65-F5344CB8AC3E}">
        <p14:creationId xmlns:p14="http://schemas.microsoft.com/office/powerpoint/2010/main" val="326993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1660-AE34-4248-BF64-27C27947784D}"/>
              </a:ext>
            </a:extLst>
          </p:cNvPr>
          <p:cNvSpPr>
            <a:spLocks noGrp="1"/>
          </p:cNvSpPr>
          <p:nvPr>
            <p:ph type="title"/>
          </p:nvPr>
        </p:nvSpPr>
        <p:spPr>
          <a:xfrm>
            <a:off x="0" y="-96429"/>
            <a:ext cx="10515600" cy="1325563"/>
          </a:xfrm>
        </p:spPr>
        <p:txBody>
          <a:bodyPr/>
          <a:lstStyle/>
          <a:p>
            <a:r>
              <a:rPr lang="en-US" kern="0" dirty="0">
                <a:latin typeface="Times New Roman" panose="02020603050405020304" pitchFamily="18" charset="0"/>
              </a:rPr>
              <a:t>INTERNSHIP PROJECT</a:t>
            </a:r>
            <a:endParaRPr lang="en-US" dirty="0"/>
          </a:p>
        </p:txBody>
      </p:sp>
      <p:sp>
        <p:nvSpPr>
          <p:cNvPr id="3" name="Content Placeholder 2">
            <a:extLst>
              <a:ext uri="{FF2B5EF4-FFF2-40B4-BE49-F238E27FC236}">
                <a16:creationId xmlns:a16="http://schemas.microsoft.com/office/drawing/2014/main" id="{C0133502-6A13-4BD4-8ACF-8C039CB20691}"/>
              </a:ext>
            </a:extLst>
          </p:cNvPr>
          <p:cNvSpPr>
            <a:spLocks noGrp="1"/>
          </p:cNvSpPr>
          <p:nvPr>
            <p:ph idx="1"/>
          </p:nvPr>
        </p:nvSpPr>
        <p:spPr>
          <a:xfrm>
            <a:off x="200297" y="975360"/>
            <a:ext cx="7297783" cy="4960534"/>
          </a:xfrm>
        </p:spPr>
        <p:txBody>
          <a:bodyPr>
            <a:normAutofit fontScale="62500" lnSpcReduction="20000"/>
          </a:bodyPr>
          <a:lstStyle/>
          <a:p>
            <a:pPr marL="0" indent="0" algn="just">
              <a:buNone/>
            </a:pPr>
            <a:r>
              <a:rPr lang="en-US" dirty="0"/>
              <a:t>The project "On-Screen Keyboard using CV Zone" was an innovative exploration into the realm of human-computer interaction, where computer vision technology merged with creative design to reimagine text input methods. This project showcased the power of Python programming, computer vision, and user-centered design in developing an intuitive and accessible virtual keyboard.</a:t>
            </a:r>
          </a:p>
          <a:p>
            <a:pPr marL="0" indent="0" algn="just">
              <a:buNone/>
            </a:pPr>
            <a:r>
              <a:rPr lang="en-US" b="1" dirty="0"/>
              <a:t>Objective:</a:t>
            </a:r>
            <a:r>
              <a:rPr lang="en-US" dirty="0"/>
              <a:t> The primary objective of this project was to create a virtual keyboard that responds to hand gestures captured through a webcam. By utilizing the CV Zone library in Python, the project aimed to provide an alternative and more inclusive input method for users with mobility challenges and explore a novel way of interacting with computers.</a:t>
            </a:r>
          </a:p>
          <a:p>
            <a:pPr marL="0" indent="0" algn="just">
              <a:buNone/>
            </a:pPr>
            <a:r>
              <a:rPr lang="en-US" b="1" dirty="0"/>
              <a:t>Scope:</a:t>
            </a:r>
            <a:r>
              <a:rPr lang="en-US" dirty="0"/>
              <a:t> </a:t>
            </a:r>
          </a:p>
          <a:p>
            <a:pPr marL="0" indent="0" algn="just">
              <a:buNone/>
            </a:pPr>
            <a:r>
              <a:rPr lang="en-US" dirty="0"/>
              <a:t>The project encompassed a multifaceted scope, including:</a:t>
            </a:r>
          </a:p>
          <a:p>
            <a:pPr lvl="1" algn="just"/>
            <a:r>
              <a:rPr lang="en-US" b="1" dirty="0"/>
              <a:t>Hand Tracking:</a:t>
            </a:r>
            <a:r>
              <a:rPr lang="en-US" dirty="0"/>
              <a:t> Accurate detection and tracking of hand movements through computer vision technology.</a:t>
            </a:r>
          </a:p>
          <a:p>
            <a:pPr lvl="1" algn="just"/>
            <a:r>
              <a:rPr lang="en-US" b="1" dirty="0"/>
              <a:t>Gesture Recognition:</a:t>
            </a:r>
            <a:r>
              <a:rPr lang="en-US" dirty="0"/>
              <a:t> Mapping hand gestures to specific letters, characters, or actions on the virtual keyboard.</a:t>
            </a:r>
          </a:p>
          <a:p>
            <a:pPr lvl="1" algn="just"/>
            <a:r>
              <a:rPr lang="en-US" b="1" dirty="0"/>
              <a:t>User Interface:</a:t>
            </a:r>
            <a:r>
              <a:rPr lang="en-US" dirty="0"/>
              <a:t> Designing an intuitive and user-friendly graphical interface for the virtual keyboard display.</a:t>
            </a:r>
          </a:p>
          <a:p>
            <a:pPr lvl="1" algn="just"/>
            <a:r>
              <a:rPr lang="en-US" b="1" dirty="0"/>
              <a:t>Real-Time Responsiveness:</a:t>
            </a:r>
            <a:r>
              <a:rPr lang="en-US" dirty="0"/>
              <a:t> Ensuring the virtual keyboard responds promptly and accurately to the user's hand gestures.</a:t>
            </a:r>
          </a:p>
          <a:p>
            <a:pPr lvl="1" algn="just"/>
            <a:r>
              <a:rPr lang="en-US" b="1" dirty="0"/>
              <a:t>Accessibility:</a:t>
            </a:r>
            <a:r>
              <a:rPr lang="en-US" dirty="0"/>
              <a:t> Creating an inclusive input method for individuals with limited physical mobility.</a:t>
            </a:r>
          </a:p>
          <a:p>
            <a:endParaRPr lang="en-US" dirty="0"/>
          </a:p>
        </p:txBody>
      </p:sp>
      <p:sp>
        <p:nvSpPr>
          <p:cNvPr id="4" name="Footer Placeholder 3">
            <a:extLst>
              <a:ext uri="{FF2B5EF4-FFF2-40B4-BE49-F238E27FC236}">
                <a16:creationId xmlns:a16="http://schemas.microsoft.com/office/drawing/2014/main" id="{72633BD1-9EDF-4ED1-9A10-E3665BB69175}"/>
              </a:ext>
            </a:extLst>
          </p:cNvPr>
          <p:cNvSpPr>
            <a:spLocks noGrp="1"/>
          </p:cNvSpPr>
          <p:nvPr>
            <p:ph type="ftr" sz="quarter" idx="11"/>
          </p:nvPr>
        </p:nvSpPr>
        <p:spPr/>
        <p:txBody>
          <a:bodyPr/>
          <a:lstStyle/>
          <a:p>
            <a:r>
              <a:rPr lang="en-IN" dirty="0"/>
              <a:t>Dept. of ECE                                                                                          2022-23</a:t>
            </a:r>
          </a:p>
        </p:txBody>
      </p:sp>
      <p:sp>
        <p:nvSpPr>
          <p:cNvPr id="5" name="Slide Number Placeholder 4">
            <a:extLst>
              <a:ext uri="{FF2B5EF4-FFF2-40B4-BE49-F238E27FC236}">
                <a16:creationId xmlns:a16="http://schemas.microsoft.com/office/drawing/2014/main" id="{BD0D1EB1-70E5-4DE7-9839-425A668FDA60}"/>
              </a:ext>
            </a:extLst>
          </p:cNvPr>
          <p:cNvSpPr>
            <a:spLocks noGrp="1"/>
          </p:cNvSpPr>
          <p:nvPr>
            <p:ph type="sldNum" sz="quarter" idx="12"/>
          </p:nvPr>
        </p:nvSpPr>
        <p:spPr/>
        <p:txBody>
          <a:bodyPr/>
          <a:lstStyle/>
          <a:p>
            <a:fld id="{5E3901C0-E6C4-4CD0-A2CB-0632E133B8B8}" type="slidenum">
              <a:rPr lang="en-IN" smtClean="0"/>
              <a:t>12</a:t>
            </a:fld>
            <a:endParaRPr lang="en-IN" dirty="0"/>
          </a:p>
        </p:txBody>
      </p:sp>
    </p:spTree>
    <p:extLst>
      <p:ext uri="{BB962C8B-B14F-4D97-AF65-F5344CB8AC3E}">
        <p14:creationId xmlns:p14="http://schemas.microsoft.com/office/powerpoint/2010/main" val="2372236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48F7-79E2-4312-8A4A-5BA11AA45361}"/>
              </a:ext>
            </a:extLst>
          </p:cNvPr>
          <p:cNvSpPr>
            <a:spLocks noGrp="1"/>
          </p:cNvSpPr>
          <p:nvPr>
            <p:ph type="title"/>
          </p:nvPr>
        </p:nvSpPr>
        <p:spPr>
          <a:xfrm>
            <a:off x="838200" y="365125"/>
            <a:ext cx="10515600" cy="1325563"/>
          </a:xfrm>
        </p:spPr>
        <p:txBody>
          <a:bodyPr/>
          <a:lstStyle/>
          <a:p>
            <a:r>
              <a:rPr lang="en-US" b="1" dirty="0"/>
              <a:t>Key Highlights:</a:t>
            </a:r>
            <a:endParaRPr lang="en-US" dirty="0"/>
          </a:p>
        </p:txBody>
      </p:sp>
      <p:graphicFrame>
        <p:nvGraphicFramePr>
          <p:cNvPr id="53" name="Content Placeholder 52">
            <a:extLst>
              <a:ext uri="{FF2B5EF4-FFF2-40B4-BE49-F238E27FC236}">
                <a16:creationId xmlns:a16="http://schemas.microsoft.com/office/drawing/2014/main" id="{C651DB76-8D26-4873-8269-9EBE5006001D}"/>
              </a:ext>
            </a:extLst>
          </p:cNvPr>
          <p:cNvGraphicFramePr>
            <a:graphicFrameLocks noGrp="1"/>
          </p:cNvGraphicFramePr>
          <p:nvPr>
            <p:ph idx="1"/>
            <p:extLst>
              <p:ext uri="{D42A27DB-BD31-4B8C-83A1-F6EECF244321}">
                <p14:modId xmlns:p14="http://schemas.microsoft.com/office/powerpoint/2010/main" val="7000309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010B9265-36DA-4806-BFDF-967D0B61DF80}"/>
              </a:ext>
            </a:extLst>
          </p:cNvPr>
          <p:cNvSpPr>
            <a:spLocks noGrp="1"/>
          </p:cNvSpPr>
          <p:nvPr>
            <p:ph type="ftr" sz="quarter" idx="11"/>
          </p:nvPr>
        </p:nvSpPr>
        <p:spPr/>
        <p:txBody>
          <a:bodyPr/>
          <a:lstStyle/>
          <a:p>
            <a:r>
              <a:rPr lang="en-IN" dirty="0"/>
              <a:t>Dept. of ECE                                                                                          2022-23</a:t>
            </a:r>
          </a:p>
        </p:txBody>
      </p:sp>
      <p:sp>
        <p:nvSpPr>
          <p:cNvPr id="5" name="Slide Number Placeholder 4">
            <a:extLst>
              <a:ext uri="{FF2B5EF4-FFF2-40B4-BE49-F238E27FC236}">
                <a16:creationId xmlns:a16="http://schemas.microsoft.com/office/drawing/2014/main" id="{29B59BEC-00C1-420F-B58F-B97412A0BDB0}"/>
              </a:ext>
            </a:extLst>
          </p:cNvPr>
          <p:cNvSpPr>
            <a:spLocks noGrp="1"/>
          </p:cNvSpPr>
          <p:nvPr>
            <p:ph type="sldNum" sz="quarter" idx="12"/>
          </p:nvPr>
        </p:nvSpPr>
        <p:spPr/>
        <p:txBody>
          <a:bodyPr/>
          <a:lstStyle/>
          <a:p>
            <a:fld id="{5E3901C0-E6C4-4CD0-A2CB-0632E133B8B8}" type="slidenum">
              <a:rPr lang="en-IN" smtClean="0"/>
              <a:t>13</a:t>
            </a:fld>
            <a:endParaRPr lang="en-IN" dirty="0"/>
          </a:p>
        </p:txBody>
      </p:sp>
    </p:spTree>
    <p:extLst>
      <p:ext uri="{BB962C8B-B14F-4D97-AF65-F5344CB8AC3E}">
        <p14:creationId xmlns:p14="http://schemas.microsoft.com/office/powerpoint/2010/main" val="2599903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A206-762C-4837-9F9F-4096BA6109D9}"/>
              </a:ext>
            </a:extLst>
          </p:cNvPr>
          <p:cNvSpPr>
            <a:spLocks noGrp="1"/>
          </p:cNvSpPr>
          <p:nvPr>
            <p:ph type="title"/>
          </p:nvPr>
        </p:nvSpPr>
        <p:spPr>
          <a:xfrm>
            <a:off x="0" y="-166098"/>
            <a:ext cx="10526486" cy="1325563"/>
          </a:xfrm>
        </p:spPr>
        <p:txBody>
          <a:bodyPr/>
          <a:lstStyle/>
          <a:p>
            <a:r>
              <a:rPr lang="en-US" kern="0" dirty="0">
                <a:latin typeface="Times New Roman" panose="02020603050405020304" pitchFamily="18" charset="0"/>
                <a:ea typeface="Times New Roman" panose="02020603050405020304" pitchFamily="18" charset="0"/>
              </a:rPr>
              <a:t>RESULTS</a:t>
            </a:r>
            <a:endParaRPr lang="en-US" dirty="0"/>
          </a:p>
        </p:txBody>
      </p:sp>
      <p:sp>
        <p:nvSpPr>
          <p:cNvPr id="3" name="Content Placeholder 2">
            <a:extLst>
              <a:ext uri="{FF2B5EF4-FFF2-40B4-BE49-F238E27FC236}">
                <a16:creationId xmlns:a16="http://schemas.microsoft.com/office/drawing/2014/main" id="{10AE09E6-010F-4B8B-8A75-14B9EF6F0222}"/>
              </a:ext>
            </a:extLst>
          </p:cNvPr>
          <p:cNvSpPr>
            <a:spLocks noGrp="1"/>
          </p:cNvSpPr>
          <p:nvPr>
            <p:ph idx="1"/>
          </p:nvPr>
        </p:nvSpPr>
        <p:spPr>
          <a:xfrm>
            <a:off x="6263640" y="754470"/>
            <a:ext cx="5344886" cy="5489575"/>
          </a:xfrm>
        </p:spPr>
        <p:txBody>
          <a:bodyPr>
            <a:normAutofit fontScale="92500"/>
          </a:bodyPr>
          <a:lstStyle/>
          <a:p>
            <a:pPr algn="just"/>
            <a:r>
              <a:rPr lang="en-US" sz="2400" dirty="0"/>
              <a:t>The project culminated in a functional on-screen keyboard that demonstrated the potential of computer vision technology to redefine human-computer interaction. The virtual keyboard responded accurately to hand gestures, providing an intuitive alternative to traditional keyboard input.</a:t>
            </a:r>
          </a:p>
          <a:p>
            <a:pPr algn="just"/>
            <a:r>
              <a:rPr lang="en-US" sz="2400" dirty="0"/>
              <a:t>The on-screen keyboard project showcased the potential of technology to bridge gaps and enhance accessibility. It emphasized the role of innovation in transforming user interfaces and making technology more inclusive for individuals with diverse needs. The project left participants inspired to further explore the intersection of computer vision, human-computer interaction, and accessibility.</a:t>
            </a:r>
          </a:p>
        </p:txBody>
      </p:sp>
      <p:sp>
        <p:nvSpPr>
          <p:cNvPr id="4" name="Footer Placeholder 3">
            <a:extLst>
              <a:ext uri="{FF2B5EF4-FFF2-40B4-BE49-F238E27FC236}">
                <a16:creationId xmlns:a16="http://schemas.microsoft.com/office/drawing/2014/main" id="{340C063A-5599-427D-9171-00014BDFED91}"/>
              </a:ext>
            </a:extLst>
          </p:cNvPr>
          <p:cNvSpPr>
            <a:spLocks noGrp="1"/>
          </p:cNvSpPr>
          <p:nvPr>
            <p:ph type="ftr" sz="quarter" idx="11"/>
          </p:nvPr>
        </p:nvSpPr>
        <p:spPr/>
        <p:txBody>
          <a:bodyPr/>
          <a:lstStyle/>
          <a:p>
            <a:r>
              <a:rPr lang="en-IN" dirty="0"/>
              <a:t>Dept. of ECE                                                                                          2022-23</a:t>
            </a:r>
          </a:p>
        </p:txBody>
      </p:sp>
      <p:sp>
        <p:nvSpPr>
          <p:cNvPr id="5" name="Slide Number Placeholder 4">
            <a:extLst>
              <a:ext uri="{FF2B5EF4-FFF2-40B4-BE49-F238E27FC236}">
                <a16:creationId xmlns:a16="http://schemas.microsoft.com/office/drawing/2014/main" id="{083BD967-7405-4BB2-A1DF-430D9552F34B}"/>
              </a:ext>
            </a:extLst>
          </p:cNvPr>
          <p:cNvSpPr>
            <a:spLocks noGrp="1"/>
          </p:cNvSpPr>
          <p:nvPr>
            <p:ph type="sldNum" sz="quarter" idx="12"/>
          </p:nvPr>
        </p:nvSpPr>
        <p:spPr/>
        <p:txBody>
          <a:bodyPr/>
          <a:lstStyle/>
          <a:p>
            <a:fld id="{5E3901C0-E6C4-4CD0-A2CB-0632E133B8B8}" type="slidenum">
              <a:rPr lang="en-IN" smtClean="0"/>
              <a:t>14</a:t>
            </a:fld>
            <a:endParaRPr lang="en-IN" dirty="0"/>
          </a:p>
        </p:txBody>
      </p:sp>
      <p:pic>
        <p:nvPicPr>
          <p:cNvPr id="6" name="Picture 5">
            <a:extLst>
              <a:ext uri="{FF2B5EF4-FFF2-40B4-BE49-F238E27FC236}">
                <a16:creationId xmlns:a16="http://schemas.microsoft.com/office/drawing/2014/main" id="{E50C2BBE-237C-4B58-9C39-F8B546C2AE87}"/>
              </a:ext>
            </a:extLst>
          </p:cNvPr>
          <p:cNvPicPr/>
          <p:nvPr/>
        </p:nvPicPr>
        <p:blipFill rotWithShape="1">
          <a:blip r:embed="rId2" cstate="print">
            <a:extLst>
              <a:ext uri="{28A0092B-C50C-407E-A947-70E740481C1C}">
                <a14:useLocalDpi xmlns:a14="http://schemas.microsoft.com/office/drawing/2010/main" val="0"/>
              </a:ext>
            </a:extLst>
          </a:blip>
          <a:srcRect r="16609" b="14086"/>
          <a:stretch/>
        </p:blipFill>
        <p:spPr bwMode="auto">
          <a:xfrm>
            <a:off x="247559" y="1459593"/>
            <a:ext cx="5569766" cy="33127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05229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D6A45-7B0C-4089-94ED-0CE4DE4721E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D7304B2-C9BE-443E-AB66-F9D570430EAF}"/>
              </a:ext>
            </a:extLst>
          </p:cNvPr>
          <p:cNvSpPr>
            <a:spLocks noGrp="1"/>
          </p:cNvSpPr>
          <p:nvPr>
            <p:ph idx="1"/>
          </p:nvPr>
        </p:nvSpPr>
        <p:spPr/>
        <p:txBody>
          <a:bodyPr/>
          <a:lstStyle/>
          <a:p>
            <a:pPr marL="0" indent="0" algn="just">
              <a:buNone/>
            </a:pPr>
            <a:r>
              <a:rPr lang="en-US" dirty="0"/>
              <a:t>The "On-Screen Keyboard using CV Zone" project epitomized innovation at the crossroads of technology and accessibility. By harnessing the capabilities of Python and computer vision, participants created a tangible solution that has the potential to empower individuals with mobility challenges and inspire future advancements in the field of human-computer interaction.</a:t>
            </a:r>
          </a:p>
        </p:txBody>
      </p:sp>
      <p:sp>
        <p:nvSpPr>
          <p:cNvPr id="4" name="Footer Placeholder 3">
            <a:extLst>
              <a:ext uri="{FF2B5EF4-FFF2-40B4-BE49-F238E27FC236}">
                <a16:creationId xmlns:a16="http://schemas.microsoft.com/office/drawing/2014/main" id="{01D4C9B1-C71B-46B0-ACCC-56D6C8DB2A46}"/>
              </a:ext>
            </a:extLst>
          </p:cNvPr>
          <p:cNvSpPr>
            <a:spLocks noGrp="1"/>
          </p:cNvSpPr>
          <p:nvPr>
            <p:ph type="ftr" sz="quarter" idx="11"/>
          </p:nvPr>
        </p:nvSpPr>
        <p:spPr/>
        <p:txBody>
          <a:bodyPr/>
          <a:lstStyle/>
          <a:p>
            <a:r>
              <a:rPr lang="en-IN" dirty="0"/>
              <a:t>Dept. of ECE                                                                                          2022-23</a:t>
            </a:r>
          </a:p>
        </p:txBody>
      </p:sp>
      <p:sp>
        <p:nvSpPr>
          <p:cNvPr id="5" name="Slide Number Placeholder 4">
            <a:extLst>
              <a:ext uri="{FF2B5EF4-FFF2-40B4-BE49-F238E27FC236}">
                <a16:creationId xmlns:a16="http://schemas.microsoft.com/office/drawing/2014/main" id="{FDB69942-DD35-4D37-A7E5-407770650F71}"/>
              </a:ext>
            </a:extLst>
          </p:cNvPr>
          <p:cNvSpPr>
            <a:spLocks noGrp="1"/>
          </p:cNvSpPr>
          <p:nvPr>
            <p:ph type="sldNum" sz="quarter" idx="12"/>
          </p:nvPr>
        </p:nvSpPr>
        <p:spPr/>
        <p:txBody>
          <a:bodyPr/>
          <a:lstStyle/>
          <a:p>
            <a:fld id="{5E3901C0-E6C4-4CD0-A2CB-0632E133B8B8}" type="slidenum">
              <a:rPr lang="en-IN" smtClean="0"/>
              <a:t>15</a:t>
            </a:fld>
            <a:endParaRPr lang="en-IN" dirty="0"/>
          </a:p>
        </p:txBody>
      </p:sp>
    </p:spTree>
    <p:extLst>
      <p:ext uri="{BB962C8B-B14F-4D97-AF65-F5344CB8AC3E}">
        <p14:creationId xmlns:p14="http://schemas.microsoft.com/office/powerpoint/2010/main" val="412113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D728-99D7-475A-90E0-C32F74AE03BB}"/>
              </a:ext>
            </a:extLst>
          </p:cNvPr>
          <p:cNvSpPr>
            <a:spLocks noGrp="1"/>
          </p:cNvSpPr>
          <p:nvPr>
            <p:ph type="title"/>
          </p:nvPr>
        </p:nvSpPr>
        <p:spPr>
          <a:xfrm>
            <a:off x="0" y="-252413"/>
            <a:ext cx="10515600" cy="1325563"/>
          </a:xfrm>
        </p:spPr>
        <p:txBody>
          <a:bodyPr/>
          <a:lstStyle/>
          <a:p>
            <a:r>
              <a:rPr lang="en-US" kern="0" dirty="0">
                <a:latin typeface="Times New Roman" panose="02020603050405020304" pitchFamily="18" charset="0"/>
                <a:ea typeface="Times New Roman" panose="02020603050405020304" pitchFamily="18" charset="0"/>
              </a:rPr>
              <a:t>REFLECTION NOTES</a:t>
            </a:r>
            <a:endParaRPr lang="en-US" dirty="0"/>
          </a:p>
        </p:txBody>
      </p:sp>
      <p:graphicFrame>
        <p:nvGraphicFramePr>
          <p:cNvPr id="6" name="Content Placeholder 5">
            <a:extLst>
              <a:ext uri="{FF2B5EF4-FFF2-40B4-BE49-F238E27FC236}">
                <a16:creationId xmlns:a16="http://schemas.microsoft.com/office/drawing/2014/main" id="{19239201-7D8A-4EF9-AF6B-7887F9AB2D68}"/>
              </a:ext>
            </a:extLst>
          </p:cNvPr>
          <p:cNvGraphicFramePr>
            <a:graphicFrameLocks noGrp="1"/>
          </p:cNvGraphicFramePr>
          <p:nvPr>
            <p:ph idx="1"/>
            <p:extLst>
              <p:ext uri="{D42A27DB-BD31-4B8C-83A1-F6EECF244321}">
                <p14:modId xmlns:p14="http://schemas.microsoft.com/office/powerpoint/2010/main" val="334464019"/>
              </p:ext>
            </p:extLst>
          </p:nvPr>
        </p:nvGraphicFramePr>
        <p:xfrm>
          <a:off x="838200" y="107315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FBAE3E34-8B61-4626-BE28-707AE67D8108}"/>
              </a:ext>
            </a:extLst>
          </p:cNvPr>
          <p:cNvSpPr>
            <a:spLocks noGrp="1"/>
          </p:cNvSpPr>
          <p:nvPr>
            <p:ph type="ftr" sz="quarter" idx="11"/>
          </p:nvPr>
        </p:nvSpPr>
        <p:spPr/>
        <p:txBody>
          <a:bodyPr/>
          <a:lstStyle/>
          <a:p>
            <a:r>
              <a:rPr lang="en-IN" dirty="0"/>
              <a:t>Dept. of ECE                                                                                          2022-23</a:t>
            </a:r>
          </a:p>
        </p:txBody>
      </p:sp>
      <p:sp>
        <p:nvSpPr>
          <p:cNvPr id="5" name="Slide Number Placeholder 4">
            <a:extLst>
              <a:ext uri="{FF2B5EF4-FFF2-40B4-BE49-F238E27FC236}">
                <a16:creationId xmlns:a16="http://schemas.microsoft.com/office/drawing/2014/main" id="{965B726E-2F90-4F76-B215-B7A9AA175F61}"/>
              </a:ext>
            </a:extLst>
          </p:cNvPr>
          <p:cNvSpPr>
            <a:spLocks noGrp="1"/>
          </p:cNvSpPr>
          <p:nvPr>
            <p:ph type="sldNum" sz="quarter" idx="12"/>
          </p:nvPr>
        </p:nvSpPr>
        <p:spPr/>
        <p:txBody>
          <a:bodyPr/>
          <a:lstStyle/>
          <a:p>
            <a:fld id="{5E3901C0-E6C4-4CD0-A2CB-0632E133B8B8}" type="slidenum">
              <a:rPr lang="en-IN" smtClean="0"/>
              <a:t>16</a:t>
            </a:fld>
            <a:endParaRPr lang="en-IN" dirty="0"/>
          </a:p>
        </p:txBody>
      </p:sp>
    </p:spTree>
    <p:extLst>
      <p:ext uri="{BB962C8B-B14F-4D97-AF65-F5344CB8AC3E}">
        <p14:creationId xmlns:p14="http://schemas.microsoft.com/office/powerpoint/2010/main" val="2809038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D41D-C193-41F2-9DD8-71901BC4BB03}"/>
              </a:ext>
            </a:extLst>
          </p:cNvPr>
          <p:cNvSpPr>
            <a:spLocks noGrp="1"/>
          </p:cNvSpPr>
          <p:nvPr>
            <p:ph type="title"/>
          </p:nvPr>
        </p:nvSpPr>
        <p:spPr>
          <a:xfrm>
            <a:off x="0" y="-252413"/>
            <a:ext cx="10515600" cy="1325563"/>
          </a:xfrm>
        </p:spPr>
        <p:txBody>
          <a:bodyPr/>
          <a:lstStyle/>
          <a:p>
            <a:r>
              <a:rPr lang="en-US" kern="0" dirty="0">
                <a:latin typeface="Times New Roman" panose="02020603050405020304" pitchFamily="18" charset="0"/>
                <a:ea typeface="Times New Roman" panose="02020603050405020304" pitchFamily="18" charset="0"/>
              </a:rPr>
              <a:t>REFERENCES</a:t>
            </a:r>
            <a:endParaRPr lang="en-US" dirty="0"/>
          </a:p>
        </p:txBody>
      </p:sp>
      <p:sp>
        <p:nvSpPr>
          <p:cNvPr id="3" name="Content Placeholder 2">
            <a:extLst>
              <a:ext uri="{FF2B5EF4-FFF2-40B4-BE49-F238E27FC236}">
                <a16:creationId xmlns:a16="http://schemas.microsoft.com/office/drawing/2014/main" id="{54BF305B-A320-48CA-B7B2-6F8640E894C1}"/>
              </a:ext>
            </a:extLst>
          </p:cNvPr>
          <p:cNvSpPr>
            <a:spLocks noGrp="1"/>
          </p:cNvSpPr>
          <p:nvPr>
            <p:ph idx="1"/>
          </p:nvPr>
        </p:nvSpPr>
        <p:spPr>
          <a:xfrm>
            <a:off x="147320" y="850264"/>
            <a:ext cx="11546840" cy="5347335"/>
          </a:xfrm>
        </p:spPr>
        <p:txBody>
          <a:bodyPr>
            <a:normAutofit fontScale="85000" lnSpcReduction="20000"/>
          </a:bodyPr>
          <a:lstStyle/>
          <a:p>
            <a:pPr marL="0" indent="0">
              <a:buNone/>
            </a:pPr>
            <a:r>
              <a:rPr lang="en-US" dirty="0"/>
              <a:t>[1] Murtaza Hassan, Designer/ Educator/ Researcher, GitHub.</a:t>
            </a:r>
          </a:p>
          <a:p>
            <a:pPr marL="0" indent="0">
              <a:buNone/>
            </a:pPr>
            <a:r>
              <a:rPr lang="en-US" dirty="0"/>
              <a:t>[2] Engineering Kanti </a:t>
            </a:r>
          </a:p>
          <a:p>
            <a:pPr marL="0" indent="0">
              <a:buNone/>
            </a:pPr>
            <a:r>
              <a:rPr lang="en-US" dirty="0"/>
              <a:t>[3] </a:t>
            </a:r>
            <a:r>
              <a:rPr lang="en-US" i="1" u="sng" dirty="0">
                <a:hlinkClick r:id="rId2"/>
              </a:rPr>
              <a:t>https://youtu.be/jzXZVFqEE2I</a:t>
            </a:r>
            <a:endParaRPr lang="en-US" dirty="0"/>
          </a:p>
          <a:p>
            <a:pPr marL="0" indent="0">
              <a:buNone/>
            </a:pPr>
            <a:r>
              <a:rPr lang="en-US" dirty="0"/>
              <a:t>[4] M. Basheri and L. Burd "Collaborative Software Design using Multi-touch Tables" 42nd ASEE/IEEE Front. Educ. Conf. pp. 5-6 December 2012.</a:t>
            </a:r>
          </a:p>
          <a:p>
            <a:pPr marL="0" indent="0">
              <a:buNone/>
            </a:pPr>
            <a:r>
              <a:rPr lang="en-US" dirty="0"/>
              <a:t>[5] S. Design Durham E-Theses Multi-Touch Table for Enhancing Collaboration during Software Design 2013.</a:t>
            </a:r>
          </a:p>
          <a:p>
            <a:pPr marL="0" indent="0">
              <a:buNone/>
            </a:pPr>
            <a:r>
              <a:rPr lang="en-US" dirty="0"/>
              <a:t>[6]. P. D. Varcholik J. J. Laviola and C. E. Hughes "Establishing a baseline for text entry for a multi-touch virtual keyboard" J. Hum. Comput. Stud. vol. 70 no. 10 pp. 657-672 2012.</a:t>
            </a:r>
          </a:p>
          <a:p>
            <a:pPr marL="0" indent="0">
              <a:buNone/>
            </a:pPr>
            <a:r>
              <a:rPr lang="en-US" dirty="0"/>
              <a:t>[7]. D. Choi H. Cho and J. Cheong "Toward Designing a New Virtual Keyboard When All Finger Movements Are Known" Ext. Abstr. ACM CHI'15 Conf. Hum. Factors Comput. Syst. vol. 2 pp. 1663-1668 2015.</a:t>
            </a:r>
          </a:p>
          <a:p>
            <a:pPr marL="0" indent="0">
              <a:buNone/>
            </a:pPr>
            <a:r>
              <a:rPr lang="en-US" dirty="0"/>
              <a:t>[8]. L. Findlater and J. Wobbrock "Personalized Input: Improving Ten-Finger Touchscreen Typing through Automatic Adaptation" Proc. 2012 ACM Annu. Conf. Hum. Factors Comput. Syst. - CHI '12 pp. 815-824 2012.</a:t>
            </a:r>
          </a:p>
          <a:p>
            <a:pPr marL="0" indent="0">
              <a:buNone/>
            </a:pPr>
            <a:endParaRPr lang="en-US" dirty="0"/>
          </a:p>
        </p:txBody>
      </p:sp>
      <p:sp>
        <p:nvSpPr>
          <p:cNvPr id="4" name="Footer Placeholder 3">
            <a:extLst>
              <a:ext uri="{FF2B5EF4-FFF2-40B4-BE49-F238E27FC236}">
                <a16:creationId xmlns:a16="http://schemas.microsoft.com/office/drawing/2014/main" id="{78D7794E-7192-4CAE-A3AB-892B21E3FFAC}"/>
              </a:ext>
            </a:extLst>
          </p:cNvPr>
          <p:cNvSpPr>
            <a:spLocks noGrp="1"/>
          </p:cNvSpPr>
          <p:nvPr>
            <p:ph type="ftr" sz="quarter" idx="11"/>
          </p:nvPr>
        </p:nvSpPr>
        <p:spPr/>
        <p:txBody>
          <a:bodyPr/>
          <a:lstStyle/>
          <a:p>
            <a:r>
              <a:rPr lang="en-IN" dirty="0"/>
              <a:t>Dept. of ECE                                                                                          2022-23</a:t>
            </a:r>
          </a:p>
        </p:txBody>
      </p:sp>
      <p:sp>
        <p:nvSpPr>
          <p:cNvPr id="5" name="Slide Number Placeholder 4">
            <a:extLst>
              <a:ext uri="{FF2B5EF4-FFF2-40B4-BE49-F238E27FC236}">
                <a16:creationId xmlns:a16="http://schemas.microsoft.com/office/drawing/2014/main" id="{6BF16BC4-A807-4162-BD0E-0A9C777A1457}"/>
              </a:ext>
            </a:extLst>
          </p:cNvPr>
          <p:cNvSpPr>
            <a:spLocks noGrp="1"/>
          </p:cNvSpPr>
          <p:nvPr>
            <p:ph type="sldNum" sz="quarter" idx="12"/>
          </p:nvPr>
        </p:nvSpPr>
        <p:spPr/>
        <p:txBody>
          <a:bodyPr/>
          <a:lstStyle/>
          <a:p>
            <a:fld id="{5E3901C0-E6C4-4CD0-A2CB-0632E133B8B8}" type="slidenum">
              <a:rPr lang="en-IN" smtClean="0"/>
              <a:t>17</a:t>
            </a:fld>
            <a:endParaRPr lang="en-IN" dirty="0"/>
          </a:p>
        </p:txBody>
      </p:sp>
    </p:spTree>
    <p:extLst>
      <p:ext uri="{BB962C8B-B14F-4D97-AF65-F5344CB8AC3E}">
        <p14:creationId xmlns:p14="http://schemas.microsoft.com/office/powerpoint/2010/main" val="1288822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7E3558-4BDF-48CB-B784-1612CE9D42DD}"/>
              </a:ext>
            </a:extLst>
          </p:cNvPr>
          <p:cNvSpPr>
            <a:spLocks noGrp="1"/>
          </p:cNvSpPr>
          <p:nvPr>
            <p:ph idx="1"/>
          </p:nvPr>
        </p:nvSpPr>
        <p:spPr>
          <a:xfrm>
            <a:off x="167640" y="136524"/>
            <a:ext cx="11536680" cy="6071235"/>
          </a:xfrm>
        </p:spPr>
        <p:txBody>
          <a:bodyPr>
            <a:normAutofit fontScale="85000" lnSpcReduction="20000"/>
          </a:bodyPr>
          <a:lstStyle/>
          <a:p>
            <a:pPr marL="0" indent="0">
              <a:buNone/>
            </a:pPr>
            <a:r>
              <a:rPr lang="en-US" dirty="0"/>
              <a:t>[9]. D. Gelormini and B. Bishop OPTIMIZING THE ANDROID VIRTUAL KEYBOARD: A STUDY OF USER EXPERIENCE Derek Gelormini Benjamin Bishop Department of Computing Sciences University of Scranton 2004.</a:t>
            </a:r>
          </a:p>
          <a:p>
            <a:pPr marL="0" indent="0">
              <a:buNone/>
            </a:pPr>
            <a:r>
              <a:rPr lang="en-US" dirty="0"/>
              <a:t>[10] S. Ghosh S. Sarcar M. Kumar S. Debasis I. I. T. Kharagpur and W. Bengal Effective Virtual Keyboard Design with Size and Space Adaptation pp. 262-267 April 2010.</a:t>
            </a:r>
          </a:p>
          <a:p>
            <a:pPr marL="0" indent="0">
              <a:buNone/>
            </a:pPr>
            <a:r>
              <a:rPr lang="en-US" dirty="0"/>
              <a:t>[11]. N. P. Oo EFFECTIVE MYANMAR KEY LAYOUT DESIGN ANALYZING FOR ANDROID SOFT KEYBOARD vol. 4 no. 01 pp. 276-284 2012.</a:t>
            </a:r>
          </a:p>
          <a:p>
            <a:pPr marL="0" indent="0">
              <a:buNone/>
            </a:pPr>
            <a:r>
              <a:rPr lang="en-US" dirty="0"/>
              <a:t>[12]. A. I. Pritom H. Mahmud S. Ahmed K. Hasan and M. Khan TYPEHEX Keyboard: A virtual keyboard for faster typing in Smartphone pp. 522-526.</a:t>
            </a:r>
          </a:p>
          <a:p>
            <a:pPr marL="0" indent="0">
              <a:buNone/>
            </a:pPr>
            <a:r>
              <a:rPr lang="en-US" dirty="0"/>
              <a:t>[13]. J. Edelmann P. Mock A. Schilling P. Gerjets W. Rosenstiel and W. Strasser "Towards the keyboard of Oz: Learning soft-keyboard models from raw optical sensor data" Proc. 2012 ACM SIGCHI Interact. Tabletops Surfaces ITS'12 pp. 163-172 2012.</a:t>
            </a:r>
          </a:p>
          <a:p>
            <a:pPr marL="0" indent="0">
              <a:buNone/>
            </a:pPr>
            <a:r>
              <a:rPr lang="en-US" dirty="0"/>
              <a:t>[14]. D. Buschek O. Schoenleben and A. Oulasvirta "Improving Accuracy in Back-of-Device Multitouch Typing: A Clustering-based Approach to Keyboard Updating" Proc. 19th Int. Conf. Intell. user interfaces pp. 57-66 2014.</a:t>
            </a:r>
          </a:p>
          <a:p>
            <a:pPr marL="0" indent="0">
              <a:buNone/>
            </a:pPr>
            <a:r>
              <a:rPr lang="en-US" dirty="0"/>
              <a:t>[15]. J. H. Kim L. Aulck O. Thamsuwan M. C. Bartha and P. W. Johnson The Effects of Virtual Keyboard Key Sizes on Typing Productivity and Physical Exposures pp. 887-891 2013.</a:t>
            </a:r>
          </a:p>
          <a:p>
            <a:pPr marL="0" indent="0">
              <a:buNone/>
            </a:pPr>
            <a:r>
              <a:rPr lang="en-US" dirty="0"/>
              <a:t>[16]. S. Sarcar S. Ghosh P. Kumar and S. Debasis Virtual Keyboard Design: State of the Arts and Research Issues pp. 289-299 April 2010.</a:t>
            </a:r>
          </a:p>
          <a:p>
            <a:endParaRPr lang="en-US" dirty="0"/>
          </a:p>
        </p:txBody>
      </p:sp>
      <p:sp>
        <p:nvSpPr>
          <p:cNvPr id="4" name="Footer Placeholder 3">
            <a:extLst>
              <a:ext uri="{FF2B5EF4-FFF2-40B4-BE49-F238E27FC236}">
                <a16:creationId xmlns:a16="http://schemas.microsoft.com/office/drawing/2014/main" id="{B2466484-EE77-457D-969E-6A6C76ED243B}"/>
              </a:ext>
            </a:extLst>
          </p:cNvPr>
          <p:cNvSpPr>
            <a:spLocks noGrp="1"/>
          </p:cNvSpPr>
          <p:nvPr>
            <p:ph type="ftr" sz="quarter" idx="11"/>
          </p:nvPr>
        </p:nvSpPr>
        <p:spPr/>
        <p:txBody>
          <a:bodyPr/>
          <a:lstStyle/>
          <a:p>
            <a:r>
              <a:rPr lang="en-IN" dirty="0"/>
              <a:t>Dept. of ECE                                                                                          2022-23</a:t>
            </a:r>
          </a:p>
        </p:txBody>
      </p:sp>
      <p:sp>
        <p:nvSpPr>
          <p:cNvPr id="5" name="Slide Number Placeholder 4">
            <a:extLst>
              <a:ext uri="{FF2B5EF4-FFF2-40B4-BE49-F238E27FC236}">
                <a16:creationId xmlns:a16="http://schemas.microsoft.com/office/drawing/2014/main" id="{2DE1C48A-374C-4DA4-8764-55919F3DD300}"/>
              </a:ext>
            </a:extLst>
          </p:cNvPr>
          <p:cNvSpPr>
            <a:spLocks noGrp="1"/>
          </p:cNvSpPr>
          <p:nvPr>
            <p:ph type="sldNum" sz="quarter" idx="12"/>
          </p:nvPr>
        </p:nvSpPr>
        <p:spPr/>
        <p:txBody>
          <a:bodyPr/>
          <a:lstStyle/>
          <a:p>
            <a:fld id="{5E3901C0-E6C4-4CD0-A2CB-0632E133B8B8}" type="slidenum">
              <a:rPr lang="en-IN" smtClean="0"/>
              <a:t>18</a:t>
            </a:fld>
            <a:endParaRPr lang="en-IN" dirty="0"/>
          </a:p>
        </p:txBody>
      </p:sp>
    </p:spTree>
    <p:extLst>
      <p:ext uri="{BB962C8B-B14F-4D97-AF65-F5344CB8AC3E}">
        <p14:creationId xmlns:p14="http://schemas.microsoft.com/office/powerpoint/2010/main" val="957314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AE98D-C9FF-8F95-B16D-94EA1918770D}"/>
              </a:ext>
            </a:extLst>
          </p:cNvPr>
          <p:cNvSpPr>
            <a:spLocks noGrp="1"/>
          </p:cNvSpPr>
          <p:nvPr>
            <p:ph idx="1"/>
          </p:nvPr>
        </p:nvSpPr>
        <p:spPr>
          <a:xfrm>
            <a:off x="3514725" y="2654300"/>
            <a:ext cx="5162550" cy="1212850"/>
          </a:xfrm>
        </p:spPr>
        <p:txBody>
          <a:bodyPr>
            <a:normAutofit fontScale="92500"/>
          </a:bodyPr>
          <a:lstStyle/>
          <a:p>
            <a:pPr marL="0" indent="0">
              <a:buNone/>
            </a:pPr>
            <a:r>
              <a:rPr lang="en-IN" sz="8800" b="1" dirty="0"/>
              <a:t>Thank You!</a:t>
            </a:r>
            <a:endParaRPr lang="en-IN" b="1" dirty="0"/>
          </a:p>
        </p:txBody>
      </p:sp>
      <p:sp>
        <p:nvSpPr>
          <p:cNvPr id="4" name="Footer Placeholder 3">
            <a:extLst>
              <a:ext uri="{FF2B5EF4-FFF2-40B4-BE49-F238E27FC236}">
                <a16:creationId xmlns:a16="http://schemas.microsoft.com/office/drawing/2014/main" id="{9541B15E-11E8-584C-245C-E258C3F0B955}"/>
              </a:ext>
            </a:extLst>
          </p:cNvPr>
          <p:cNvSpPr>
            <a:spLocks noGrp="1"/>
          </p:cNvSpPr>
          <p:nvPr>
            <p:ph type="ftr" sz="quarter" idx="11"/>
          </p:nvPr>
        </p:nvSpPr>
        <p:spPr/>
        <p:txBody>
          <a:bodyPr/>
          <a:lstStyle/>
          <a:p>
            <a:r>
              <a:rPr lang="en-IN" dirty="0"/>
              <a:t>Dept. of ECE                                                                                          2022-23</a:t>
            </a:r>
          </a:p>
        </p:txBody>
      </p:sp>
      <p:sp>
        <p:nvSpPr>
          <p:cNvPr id="5" name="Slide Number Placeholder 4">
            <a:extLst>
              <a:ext uri="{FF2B5EF4-FFF2-40B4-BE49-F238E27FC236}">
                <a16:creationId xmlns:a16="http://schemas.microsoft.com/office/drawing/2014/main" id="{255F3861-3C26-64DC-E9CF-3FD7612D480A}"/>
              </a:ext>
            </a:extLst>
          </p:cNvPr>
          <p:cNvSpPr>
            <a:spLocks noGrp="1"/>
          </p:cNvSpPr>
          <p:nvPr>
            <p:ph type="sldNum" sz="quarter" idx="12"/>
          </p:nvPr>
        </p:nvSpPr>
        <p:spPr/>
        <p:txBody>
          <a:bodyPr/>
          <a:lstStyle/>
          <a:p>
            <a:fld id="{5E3901C0-E6C4-4CD0-A2CB-0632E133B8B8}" type="slidenum">
              <a:rPr lang="en-IN" smtClean="0"/>
              <a:t>19</a:t>
            </a:fld>
            <a:endParaRPr lang="en-IN" dirty="0"/>
          </a:p>
        </p:txBody>
      </p:sp>
    </p:spTree>
    <p:extLst>
      <p:ext uri="{BB962C8B-B14F-4D97-AF65-F5344CB8AC3E}">
        <p14:creationId xmlns:p14="http://schemas.microsoft.com/office/powerpoint/2010/main" val="328873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0FD000A-00D1-4A63-8E1B-8FF2AF092B54}"/>
              </a:ext>
            </a:extLst>
          </p:cNvPr>
          <p:cNvSpPr>
            <a:spLocks noGrp="1"/>
          </p:cNvSpPr>
          <p:nvPr>
            <p:ph type="ftr" sz="quarter" idx="11"/>
          </p:nvPr>
        </p:nvSpPr>
        <p:spPr>
          <a:xfrm>
            <a:off x="838199" y="6295159"/>
            <a:ext cx="6957291" cy="365125"/>
          </a:xfrm>
        </p:spPr>
        <p:txBody>
          <a:bodyPr/>
          <a:lstStyle/>
          <a:p>
            <a:pPr algn="l"/>
            <a:r>
              <a:rPr lang="en-IN" sz="1400"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9262A0B4-161F-488E-903A-9EFEFF910AED}"/>
              </a:ext>
            </a:extLst>
          </p:cNvPr>
          <p:cNvSpPr>
            <a:spLocks noGrp="1"/>
          </p:cNvSpPr>
          <p:nvPr>
            <p:ph type="sldNum" sz="quarter" idx="12"/>
          </p:nvPr>
        </p:nvSpPr>
        <p:spPr/>
        <p:txBody>
          <a:bodyPr/>
          <a:lstStyle/>
          <a:p>
            <a:fld id="{5E3901C0-E6C4-4CD0-A2CB-0632E133B8B8}" type="slidenum">
              <a:rPr lang="en-IN" smtClean="0"/>
              <a:t>2</a:t>
            </a:fld>
            <a:endParaRPr lang="en-IN" dirty="0"/>
          </a:p>
        </p:txBody>
      </p:sp>
      <p:sp>
        <p:nvSpPr>
          <p:cNvPr id="6" name="Title 5">
            <a:extLst>
              <a:ext uri="{FF2B5EF4-FFF2-40B4-BE49-F238E27FC236}">
                <a16:creationId xmlns:a16="http://schemas.microsoft.com/office/drawing/2014/main" id="{B8E1B587-7AC4-4304-956E-F9BC0D7C21FE}"/>
              </a:ext>
            </a:extLst>
          </p:cNvPr>
          <p:cNvSpPr txBox="1">
            <a:spLocks noGrp="1"/>
          </p:cNvSpPr>
          <p:nvPr>
            <p:ph type="title"/>
          </p:nvPr>
        </p:nvSpPr>
        <p:spPr>
          <a:xfrm>
            <a:off x="315685" y="197716"/>
            <a:ext cx="9903691" cy="535531"/>
          </a:xfrm>
          <a:prstGeom prst="rect">
            <a:avLst/>
          </a:prstGeom>
          <a:noFill/>
        </p:spPr>
        <p:txBody>
          <a:bodyPr wrap="square" rtlCol="0">
            <a:spAutoFit/>
          </a:bodyPr>
          <a:lstStyle/>
          <a:p>
            <a:r>
              <a:rPr lang="en-IN" sz="3200" b="1" dirty="0">
                <a:solidFill>
                  <a:srgbClr val="7030A0"/>
                </a:solidFill>
                <a:latin typeface="Times New Roman" panose="02020603050405020304" pitchFamily="18" charset="0"/>
                <a:cs typeface="Times New Roman" panose="02020603050405020304" pitchFamily="18" charset="0"/>
              </a:rPr>
              <a:t>CONTENTS</a:t>
            </a:r>
          </a:p>
        </p:txBody>
      </p:sp>
      <p:sp>
        <p:nvSpPr>
          <p:cNvPr id="7" name="Content Placeholder 6">
            <a:extLst>
              <a:ext uri="{FF2B5EF4-FFF2-40B4-BE49-F238E27FC236}">
                <a16:creationId xmlns:a16="http://schemas.microsoft.com/office/drawing/2014/main" id="{4ECED461-E064-4FBA-A00A-F44A04896C5D}"/>
              </a:ext>
            </a:extLst>
          </p:cNvPr>
          <p:cNvSpPr txBox="1">
            <a:spLocks noGrp="1"/>
          </p:cNvSpPr>
          <p:nvPr>
            <p:ph idx="1"/>
          </p:nvPr>
        </p:nvSpPr>
        <p:spPr>
          <a:xfrm>
            <a:off x="838200" y="748088"/>
            <a:ext cx="10515600" cy="5456109"/>
          </a:xfrm>
          <a:prstGeom prst="rect">
            <a:avLst/>
          </a:prstGeom>
          <a:noFill/>
        </p:spPr>
        <p:txBody>
          <a:bodyPr wrap="square">
            <a:spAutoFit/>
          </a:bodyPr>
          <a:lstStyle/>
          <a:p>
            <a:pPr marL="342900" marR="296545" lvl="0" indent="-342900">
              <a:lnSpc>
                <a:spcPct val="150000"/>
              </a:lnSpc>
              <a:spcBef>
                <a:spcPts val="305"/>
              </a:spcBef>
              <a:spcAft>
                <a:spcPts val="0"/>
              </a:spcAft>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INTRODUCTION</a:t>
            </a:r>
            <a:endParaRPr lang="en-IN" sz="2200" dirty="0">
              <a:effectLst/>
              <a:latin typeface="Times New Roman" panose="02020603050405020304" pitchFamily="18" charset="0"/>
              <a:ea typeface="Times New Roman" panose="02020603050405020304" pitchFamily="18" charset="0"/>
            </a:endParaRPr>
          </a:p>
          <a:p>
            <a:pPr marL="342900" marR="296545" lvl="0" indent="-342900" algn="l">
              <a:lnSpc>
                <a:spcPct val="150000"/>
              </a:lnSpc>
              <a:spcBef>
                <a:spcPts val="300"/>
              </a:spcBef>
              <a:buFont typeface="Symbol" panose="05050102010706020507" pitchFamily="18" charset="2"/>
              <a:buChar char=""/>
            </a:pPr>
            <a:r>
              <a:rPr lang="en-US" sz="2200" b="0" kern="0" dirty="0">
                <a:effectLst/>
                <a:latin typeface="Times New Roman" panose="02020603050405020304" pitchFamily="18" charset="0"/>
                <a:ea typeface="Times New Roman" panose="02020603050405020304" pitchFamily="18" charset="0"/>
              </a:rPr>
              <a:t>OBJECTIVE AND SCOPE</a:t>
            </a:r>
          </a:p>
          <a:p>
            <a:pPr marL="342900" marR="296545" indent="-342900">
              <a:lnSpc>
                <a:spcPct val="150000"/>
              </a:lnSpc>
              <a:spcBef>
                <a:spcPts val="300"/>
              </a:spcBef>
              <a:buFont typeface="Symbol" panose="05050102010706020507" pitchFamily="18" charset="2"/>
              <a:buChar char=""/>
            </a:pPr>
            <a:r>
              <a:rPr lang="en-US" sz="2200" kern="0" dirty="0">
                <a:latin typeface="Times New Roman" panose="02020603050405020304" pitchFamily="18" charset="0"/>
              </a:rPr>
              <a:t>FUNDAMENTALS OF PYTHON PROGRAMMING AND RASPBERRY PI </a:t>
            </a:r>
          </a:p>
          <a:p>
            <a:pPr marL="342900" marR="296545" lvl="0" indent="-342900" algn="l">
              <a:lnSpc>
                <a:spcPct val="150000"/>
              </a:lnSpc>
              <a:spcBef>
                <a:spcPts val="300"/>
              </a:spcBef>
              <a:buFont typeface="Symbol" panose="05050102010706020507" pitchFamily="18" charset="2"/>
              <a:buChar char=""/>
            </a:pPr>
            <a:r>
              <a:rPr lang="en-US" sz="2200" kern="0" dirty="0">
                <a:latin typeface="Times New Roman" panose="02020603050405020304" pitchFamily="18" charset="0"/>
              </a:rPr>
              <a:t>FUNDAMENTALS OF VERILOG </a:t>
            </a:r>
          </a:p>
          <a:p>
            <a:pPr marL="342900" marR="296545" indent="-342900">
              <a:lnSpc>
                <a:spcPct val="150000"/>
              </a:lnSpc>
              <a:spcBef>
                <a:spcPts val="300"/>
              </a:spcBef>
              <a:buFont typeface="Symbol" panose="05050102010706020507" pitchFamily="18" charset="2"/>
              <a:buChar char=""/>
            </a:pPr>
            <a:r>
              <a:rPr lang="en-US" sz="2200" kern="0" dirty="0">
                <a:latin typeface="Times New Roman" panose="02020603050405020304" pitchFamily="18" charset="0"/>
              </a:rPr>
              <a:t>HACKATHON</a:t>
            </a:r>
          </a:p>
          <a:p>
            <a:pPr marL="342900" marR="296545" lvl="0" indent="-342900" algn="l">
              <a:lnSpc>
                <a:spcPct val="150000"/>
              </a:lnSpc>
              <a:spcBef>
                <a:spcPts val="300"/>
              </a:spcBef>
              <a:buFont typeface="Symbol" panose="05050102010706020507" pitchFamily="18" charset="2"/>
              <a:buChar char=""/>
            </a:pPr>
            <a:r>
              <a:rPr lang="en-US" sz="2200" kern="0" dirty="0">
                <a:latin typeface="Times New Roman" panose="02020603050405020304" pitchFamily="18" charset="0"/>
              </a:rPr>
              <a:t>INTERNSHIP PROJECT</a:t>
            </a:r>
          </a:p>
          <a:p>
            <a:pPr marL="342900" marR="296545" lvl="0" indent="-342900" algn="l">
              <a:lnSpc>
                <a:spcPct val="150000"/>
              </a:lnSpc>
              <a:spcBef>
                <a:spcPts val="300"/>
              </a:spcBef>
              <a:buFont typeface="Symbol" panose="05050102010706020507" pitchFamily="18" charset="2"/>
              <a:buChar char=""/>
            </a:pPr>
            <a:r>
              <a:rPr lang="en-US" sz="2200" kern="0" dirty="0">
                <a:latin typeface="Times New Roman" panose="02020603050405020304" pitchFamily="18" charset="0"/>
                <a:ea typeface="Times New Roman" panose="02020603050405020304" pitchFamily="18" charset="0"/>
              </a:rPr>
              <a:t>RESULTS</a:t>
            </a:r>
            <a:endParaRPr lang="en-IN" sz="2200" b="1" kern="0" dirty="0">
              <a:effectLst/>
              <a:latin typeface="Times New Roman" panose="02020603050405020304" pitchFamily="18" charset="0"/>
              <a:ea typeface="Times New Roman" panose="02020603050405020304" pitchFamily="18" charset="0"/>
            </a:endParaRPr>
          </a:p>
          <a:p>
            <a:pPr marL="342900" marR="29845" lvl="0" indent="-342900" algn="l">
              <a:lnSpc>
                <a:spcPct val="150000"/>
              </a:lnSpc>
              <a:spcBef>
                <a:spcPts val="325"/>
              </a:spcBef>
              <a:spcAft>
                <a:spcPts val="0"/>
              </a:spcAft>
              <a:buFont typeface="Symbol" panose="05050102010706020507" pitchFamily="18" charset="2"/>
              <a:buChar char=""/>
            </a:pPr>
            <a:r>
              <a:rPr lang="en-US" sz="2200" b="0" kern="0" dirty="0">
                <a:effectLst/>
                <a:latin typeface="Times New Roman" panose="02020603050405020304" pitchFamily="18" charset="0"/>
                <a:ea typeface="Times New Roman" panose="02020603050405020304" pitchFamily="18" charset="0"/>
              </a:rPr>
              <a:t>CONCLUSION</a:t>
            </a:r>
          </a:p>
          <a:p>
            <a:pPr marL="342900" marR="29845" lvl="0" indent="-342900" algn="l">
              <a:lnSpc>
                <a:spcPct val="150000"/>
              </a:lnSpc>
              <a:spcBef>
                <a:spcPts val="325"/>
              </a:spcBef>
              <a:spcAft>
                <a:spcPts val="0"/>
              </a:spcAft>
              <a:buFont typeface="Symbol" panose="05050102010706020507" pitchFamily="18" charset="2"/>
              <a:buChar char=""/>
            </a:pPr>
            <a:r>
              <a:rPr lang="en-US" sz="2200" kern="0" dirty="0">
                <a:latin typeface="Times New Roman" panose="02020603050405020304" pitchFamily="18" charset="0"/>
                <a:ea typeface="Times New Roman" panose="02020603050405020304" pitchFamily="18" charset="0"/>
              </a:rPr>
              <a:t>REFLECTION NOTES</a:t>
            </a:r>
            <a:endParaRPr lang="en-IN" sz="2200" b="1" kern="0" dirty="0">
              <a:effectLst/>
              <a:latin typeface="Times New Roman" panose="02020603050405020304" pitchFamily="18" charset="0"/>
              <a:ea typeface="Times New Roman" panose="02020603050405020304" pitchFamily="18" charset="0"/>
            </a:endParaRPr>
          </a:p>
          <a:p>
            <a:pPr marL="342900" marR="2508250" lvl="0" indent="-342900" algn="l">
              <a:lnSpc>
                <a:spcPct val="150000"/>
              </a:lnSpc>
              <a:spcBef>
                <a:spcPts val="325"/>
              </a:spcBef>
              <a:spcAft>
                <a:spcPts val="0"/>
              </a:spcAft>
              <a:buFont typeface="Symbol" panose="05050102010706020507" pitchFamily="18" charset="2"/>
              <a:buChar char=""/>
            </a:pPr>
            <a:r>
              <a:rPr lang="en-US" sz="2200" b="0" kern="0" dirty="0">
                <a:effectLst/>
                <a:latin typeface="Times New Roman" panose="02020603050405020304" pitchFamily="18" charset="0"/>
                <a:ea typeface="Times New Roman" panose="02020603050405020304" pitchFamily="18" charset="0"/>
              </a:rPr>
              <a:t>REFERENCES</a:t>
            </a:r>
            <a:endParaRPr lang="en-IN" sz="22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2858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B49B-D7E9-8A27-6E57-87F9458DAEA0}"/>
              </a:ext>
            </a:extLst>
          </p:cNvPr>
          <p:cNvSpPr>
            <a:spLocks noGrp="1"/>
          </p:cNvSpPr>
          <p:nvPr>
            <p:ph type="title"/>
          </p:nvPr>
        </p:nvSpPr>
        <p:spPr>
          <a:xfrm>
            <a:off x="150223" y="336731"/>
            <a:ext cx="4439194" cy="688612"/>
          </a:xfrm>
        </p:spPr>
        <p:txBody>
          <a:bodyPr>
            <a:normAutofit fontScale="90000"/>
          </a:bodyPr>
          <a:lstStyle/>
          <a:p>
            <a:r>
              <a:rPr lang="en-US" sz="4400" dirty="0">
                <a:effectLst/>
                <a:latin typeface="Times New Roman" panose="02020603050405020304" pitchFamily="18" charset="0"/>
                <a:ea typeface="Times New Roman" panose="02020603050405020304" pitchFamily="18" charset="0"/>
              </a:rPr>
              <a:t>INTRODUCTION</a:t>
            </a:r>
            <a:endParaRPr lang="en-IN" dirty="0"/>
          </a:p>
        </p:txBody>
      </p:sp>
      <p:graphicFrame>
        <p:nvGraphicFramePr>
          <p:cNvPr id="6" name="Content Placeholder 5">
            <a:extLst>
              <a:ext uri="{FF2B5EF4-FFF2-40B4-BE49-F238E27FC236}">
                <a16:creationId xmlns:a16="http://schemas.microsoft.com/office/drawing/2014/main" id="{6105E14F-F228-40AB-9BC1-527C873225DE}"/>
              </a:ext>
            </a:extLst>
          </p:cNvPr>
          <p:cNvGraphicFramePr>
            <a:graphicFrameLocks noGrp="1"/>
          </p:cNvGraphicFramePr>
          <p:nvPr>
            <p:ph idx="1"/>
            <p:extLst>
              <p:ext uri="{D42A27DB-BD31-4B8C-83A1-F6EECF244321}">
                <p14:modId xmlns:p14="http://schemas.microsoft.com/office/powerpoint/2010/main" val="3490710086"/>
              </p:ext>
            </p:extLst>
          </p:nvPr>
        </p:nvGraphicFramePr>
        <p:xfrm>
          <a:off x="150223" y="1193074"/>
          <a:ext cx="11902440" cy="4983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F9DC0E15-5AA7-268B-237D-7CC393CE1F27}"/>
              </a:ext>
            </a:extLst>
          </p:cNvPr>
          <p:cNvSpPr>
            <a:spLocks noGrp="1"/>
          </p:cNvSpPr>
          <p:nvPr>
            <p:ph type="ftr" sz="quarter" idx="11"/>
          </p:nvPr>
        </p:nvSpPr>
        <p:spPr/>
        <p:txBody>
          <a:bodyPr/>
          <a:lstStyle/>
          <a:p>
            <a:r>
              <a:rPr lang="en-IN" dirty="0"/>
              <a:t>Dept. of ECE                                                                                          2022-23</a:t>
            </a:r>
          </a:p>
        </p:txBody>
      </p:sp>
      <p:sp>
        <p:nvSpPr>
          <p:cNvPr id="5" name="Slide Number Placeholder 4">
            <a:extLst>
              <a:ext uri="{FF2B5EF4-FFF2-40B4-BE49-F238E27FC236}">
                <a16:creationId xmlns:a16="http://schemas.microsoft.com/office/drawing/2014/main" id="{E2662281-9CAB-5544-B2DA-20FAC85C7C31}"/>
              </a:ext>
            </a:extLst>
          </p:cNvPr>
          <p:cNvSpPr>
            <a:spLocks noGrp="1"/>
          </p:cNvSpPr>
          <p:nvPr>
            <p:ph type="sldNum" sz="quarter" idx="12"/>
          </p:nvPr>
        </p:nvSpPr>
        <p:spPr/>
        <p:txBody>
          <a:bodyPr/>
          <a:lstStyle/>
          <a:p>
            <a:fld id="{5E3901C0-E6C4-4CD0-A2CB-0632E133B8B8}" type="slidenum">
              <a:rPr lang="en-IN" smtClean="0"/>
              <a:t>3</a:t>
            </a:fld>
            <a:endParaRPr lang="en-IN" dirty="0"/>
          </a:p>
        </p:txBody>
      </p:sp>
    </p:spTree>
    <p:extLst>
      <p:ext uri="{BB962C8B-B14F-4D97-AF65-F5344CB8AC3E}">
        <p14:creationId xmlns:p14="http://schemas.microsoft.com/office/powerpoint/2010/main" val="401066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AAB7-BA51-46F6-AF82-C47F329D16F6}"/>
              </a:ext>
            </a:extLst>
          </p:cNvPr>
          <p:cNvSpPr>
            <a:spLocks noGrp="1"/>
          </p:cNvSpPr>
          <p:nvPr>
            <p:ph type="title"/>
          </p:nvPr>
        </p:nvSpPr>
        <p:spPr>
          <a:xfrm>
            <a:off x="0" y="0"/>
            <a:ext cx="10515600" cy="1325563"/>
          </a:xfrm>
        </p:spPr>
        <p:txBody>
          <a:bodyPr/>
          <a:lstStyle/>
          <a:p>
            <a:r>
              <a:rPr lang="en-US" kern="0" dirty="0">
                <a:latin typeface="Times New Roman" panose="02020603050405020304" pitchFamily="18" charset="0"/>
                <a:ea typeface="Times New Roman" panose="02020603050405020304" pitchFamily="18" charset="0"/>
              </a:rPr>
              <a:t>OBJECTIVE AND SCOPE</a:t>
            </a:r>
            <a:endParaRPr lang="en-US" dirty="0"/>
          </a:p>
        </p:txBody>
      </p:sp>
      <p:sp>
        <p:nvSpPr>
          <p:cNvPr id="3" name="Content Placeholder 2">
            <a:extLst>
              <a:ext uri="{FF2B5EF4-FFF2-40B4-BE49-F238E27FC236}">
                <a16:creationId xmlns:a16="http://schemas.microsoft.com/office/drawing/2014/main" id="{51664F53-E000-4F34-912A-B68CB5601E17}"/>
              </a:ext>
            </a:extLst>
          </p:cNvPr>
          <p:cNvSpPr>
            <a:spLocks noGrp="1"/>
          </p:cNvSpPr>
          <p:nvPr>
            <p:ph idx="1"/>
          </p:nvPr>
        </p:nvSpPr>
        <p:spPr>
          <a:xfrm>
            <a:off x="237309" y="1111522"/>
            <a:ext cx="6215742" cy="5080272"/>
          </a:xfrm>
        </p:spPr>
        <p:txBody>
          <a:bodyPr>
            <a:normAutofit fontScale="77500" lnSpcReduction="20000"/>
          </a:bodyPr>
          <a:lstStyle/>
          <a:p>
            <a:pPr marL="0" indent="0">
              <a:buNone/>
            </a:pPr>
            <a:r>
              <a:rPr lang="en-US" b="1" dirty="0"/>
              <a:t>Objective:</a:t>
            </a:r>
          </a:p>
          <a:p>
            <a:pPr marL="457200" lvl="1" indent="0" algn="just">
              <a:buNone/>
            </a:pPr>
            <a:r>
              <a:rPr lang="en-US" dirty="0"/>
              <a:t>The primary objective of this presentation is to provide an insightful overview of our internship and hackathon program, highlighting the milestones, achievements, and transformative experiences that participants underwent. This presentation aims to showcase the technical proficiency, collaborative ethos, and innovative mindset that defined our journey.</a:t>
            </a:r>
          </a:p>
          <a:p>
            <a:pPr algn="just"/>
            <a:endParaRPr lang="en-US" dirty="0"/>
          </a:p>
          <a:p>
            <a:pPr marL="0" indent="0" algn="just">
              <a:buNone/>
            </a:pPr>
            <a:r>
              <a:rPr lang="en-US" b="1" dirty="0"/>
              <a:t>Scope:</a:t>
            </a:r>
          </a:p>
          <a:p>
            <a:pPr marL="457200" lvl="1" indent="0" algn="just">
              <a:buNone/>
            </a:pPr>
            <a:r>
              <a:rPr lang="en-US" dirty="0"/>
              <a:t>This presentation encapsulates the key achievements of our program, spanning Python programming , Raspberry Pi hardware integration, and the development of an on-screen keyboard using computer vision. It outlines the chapters that detail our progress, challenges, and reflections, offering a comprehensive glimpse into the holistic growth experienced by participants. The scope of this presentation extends to our journey's outcomes, including technical accomplishments, personal development, and the community of innovators we've become.</a:t>
            </a:r>
          </a:p>
        </p:txBody>
      </p:sp>
      <p:sp>
        <p:nvSpPr>
          <p:cNvPr id="4" name="Footer Placeholder 3">
            <a:extLst>
              <a:ext uri="{FF2B5EF4-FFF2-40B4-BE49-F238E27FC236}">
                <a16:creationId xmlns:a16="http://schemas.microsoft.com/office/drawing/2014/main" id="{3BBFC27A-DD05-4172-BFA2-D620FAF0D5E8}"/>
              </a:ext>
            </a:extLst>
          </p:cNvPr>
          <p:cNvSpPr>
            <a:spLocks noGrp="1"/>
          </p:cNvSpPr>
          <p:nvPr>
            <p:ph type="ftr" sz="quarter" idx="11"/>
          </p:nvPr>
        </p:nvSpPr>
        <p:spPr/>
        <p:txBody>
          <a:bodyPr/>
          <a:lstStyle/>
          <a:p>
            <a:r>
              <a:rPr lang="en-IN" dirty="0"/>
              <a:t>Dept. of ECE                                                                                          2022-23</a:t>
            </a:r>
          </a:p>
        </p:txBody>
      </p:sp>
      <p:sp>
        <p:nvSpPr>
          <p:cNvPr id="5" name="Slide Number Placeholder 4">
            <a:extLst>
              <a:ext uri="{FF2B5EF4-FFF2-40B4-BE49-F238E27FC236}">
                <a16:creationId xmlns:a16="http://schemas.microsoft.com/office/drawing/2014/main" id="{1EE2DA01-5DAF-4D78-AC10-E52D2214459C}"/>
              </a:ext>
            </a:extLst>
          </p:cNvPr>
          <p:cNvSpPr>
            <a:spLocks noGrp="1"/>
          </p:cNvSpPr>
          <p:nvPr>
            <p:ph type="sldNum" sz="quarter" idx="12"/>
          </p:nvPr>
        </p:nvSpPr>
        <p:spPr/>
        <p:txBody>
          <a:bodyPr/>
          <a:lstStyle/>
          <a:p>
            <a:fld id="{5E3901C0-E6C4-4CD0-A2CB-0632E133B8B8}" type="slidenum">
              <a:rPr lang="en-IN" smtClean="0"/>
              <a:t>4</a:t>
            </a:fld>
            <a:endParaRPr lang="en-IN" dirty="0"/>
          </a:p>
        </p:txBody>
      </p:sp>
      <p:pic>
        <p:nvPicPr>
          <p:cNvPr id="1026" name="Picture 2" descr="Virtual Keyboard Using OpenCV | How to Create a Virtual Keyboard">
            <a:extLst>
              <a:ext uri="{FF2B5EF4-FFF2-40B4-BE49-F238E27FC236}">
                <a16:creationId xmlns:a16="http://schemas.microsoft.com/office/drawing/2014/main" id="{D02850BD-4EEE-4471-BA0E-805129258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070" y="1941376"/>
            <a:ext cx="5413367" cy="316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79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75B8-2018-4C62-B76B-10B9DB3DAFF7}"/>
              </a:ext>
            </a:extLst>
          </p:cNvPr>
          <p:cNvSpPr>
            <a:spLocks noGrp="1"/>
          </p:cNvSpPr>
          <p:nvPr>
            <p:ph type="title"/>
          </p:nvPr>
        </p:nvSpPr>
        <p:spPr>
          <a:xfrm>
            <a:off x="0" y="18255"/>
            <a:ext cx="10515600" cy="1325563"/>
          </a:xfrm>
        </p:spPr>
        <p:txBody>
          <a:bodyPr>
            <a:normAutofit/>
          </a:bodyPr>
          <a:lstStyle/>
          <a:p>
            <a:r>
              <a:rPr lang="en-US" kern="0" dirty="0">
                <a:latin typeface="Times New Roman" panose="02020603050405020304" pitchFamily="18" charset="0"/>
              </a:rPr>
              <a:t>FUNDAMENTALS OF PYTHON PROGRAMMING AND RASPBERRY PI </a:t>
            </a:r>
            <a:endParaRPr lang="en-US" dirty="0"/>
          </a:p>
        </p:txBody>
      </p:sp>
      <p:graphicFrame>
        <p:nvGraphicFramePr>
          <p:cNvPr id="6" name="Content Placeholder 5">
            <a:extLst>
              <a:ext uri="{FF2B5EF4-FFF2-40B4-BE49-F238E27FC236}">
                <a16:creationId xmlns:a16="http://schemas.microsoft.com/office/drawing/2014/main" id="{1FE8247A-946E-4C74-948A-B6CB1381DC0A}"/>
              </a:ext>
            </a:extLst>
          </p:cNvPr>
          <p:cNvGraphicFramePr>
            <a:graphicFrameLocks noGrp="1"/>
          </p:cNvGraphicFramePr>
          <p:nvPr>
            <p:ph idx="1"/>
            <p:extLst>
              <p:ext uri="{D42A27DB-BD31-4B8C-83A1-F6EECF244321}">
                <p14:modId xmlns:p14="http://schemas.microsoft.com/office/powerpoint/2010/main" val="193857933"/>
              </p:ext>
            </p:extLst>
          </p:nvPr>
        </p:nvGraphicFramePr>
        <p:xfrm>
          <a:off x="158932" y="1407614"/>
          <a:ext cx="5588726" cy="4845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392177ED-24C5-4D9F-84AF-A1823B2BEC66}"/>
              </a:ext>
            </a:extLst>
          </p:cNvPr>
          <p:cNvSpPr>
            <a:spLocks noGrp="1"/>
          </p:cNvSpPr>
          <p:nvPr>
            <p:ph type="ftr" sz="quarter" idx="11"/>
          </p:nvPr>
        </p:nvSpPr>
        <p:spPr/>
        <p:txBody>
          <a:bodyPr/>
          <a:lstStyle/>
          <a:p>
            <a:r>
              <a:rPr lang="en-IN" dirty="0"/>
              <a:t>Dept. of ECE                                                                                          2022-23</a:t>
            </a:r>
          </a:p>
        </p:txBody>
      </p:sp>
      <p:sp>
        <p:nvSpPr>
          <p:cNvPr id="5" name="Slide Number Placeholder 4">
            <a:extLst>
              <a:ext uri="{FF2B5EF4-FFF2-40B4-BE49-F238E27FC236}">
                <a16:creationId xmlns:a16="http://schemas.microsoft.com/office/drawing/2014/main" id="{53F50BCB-F3DC-4BAD-A173-D9F5DA1F6516}"/>
              </a:ext>
            </a:extLst>
          </p:cNvPr>
          <p:cNvSpPr>
            <a:spLocks noGrp="1"/>
          </p:cNvSpPr>
          <p:nvPr>
            <p:ph type="sldNum" sz="quarter" idx="12"/>
          </p:nvPr>
        </p:nvSpPr>
        <p:spPr/>
        <p:txBody>
          <a:bodyPr/>
          <a:lstStyle/>
          <a:p>
            <a:fld id="{5E3901C0-E6C4-4CD0-A2CB-0632E133B8B8}" type="slidenum">
              <a:rPr lang="en-IN" smtClean="0"/>
              <a:t>5</a:t>
            </a:fld>
            <a:endParaRPr lang="en-IN" dirty="0"/>
          </a:p>
        </p:txBody>
      </p:sp>
      <p:pic>
        <p:nvPicPr>
          <p:cNvPr id="2050" name="Picture 2" descr="What does the Python logo stand for? - Quora">
            <a:extLst>
              <a:ext uri="{FF2B5EF4-FFF2-40B4-BE49-F238E27FC236}">
                <a16:creationId xmlns:a16="http://schemas.microsoft.com/office/drawing/2014/main" id="{EA705D52-628E-4824-925E-8717C22100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8028" y="1835297"/>
            <a:ext cx="4152991" cy="3989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62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75B8-2018-4C62-B76B-10B9DB3DAFF7}"/>
              </a:ext>
            </a:extLst>
          </p:cNvPr>
          <p:cNvSpPr>
            <a:spLocks noGrp="1"/>
          </p:cNvSpPr>
          <p:nvPr>
            <p:ph type="title"/>
          </p:nvPr>
        </p:nvSpPr>
        <p:spPr>
          <a:xfrm>
            <a:off x="0" y="18255"/>
            <a:ext cx="10515600" cy="1325563"/>
          </a:xfrm>
        </p:spPr>
        <p:txBody>
          <a:bodyPr>
            <a:normAutofit/>
          </a:bodyPr>
          <a:lstStyle/>
          <a:p>
            <a:r>
              <a:rPr lang="en-US" kern="0" dirty="0">
                <a:latin typeface="Times New Roman" panose="02020603050405020304" pitchFamily="18" charset="0"/>
              </a:rPr>
              <a:t>FUNDAMENTALS OF PYTHON PROGRAMMING AND RASPBERRY PI </a:t>
            </a:r>
            <a:endParaRPr lang="en-US" dirty="0"/>
          </a:p>
        </p:txBody>
      </p:sp>
      <p:graphicFrame>
        <p:nvGraphicFramePr>
          <p:cNvPr id="6" name="Content Placeholder 5">
            <a:extLst>
              <a:ext uri="{FF2B5EF4-FFF2-40B4-BE49-F238E27FC236}">
                <a16:creationId xmlns:a16="http://schemas.microsoft.com/office/drawing/2014/main" id="{1FE8247A-946E-4C74-948A-B6CB1381DC0A}"/>
              </a:ext>
            </a:extLst>
          </p:cNvPr>
          <p:cNvGraphicFramePr>
            <a:graphicFrameLocks noGrp="1"/>
          </p:cNvGraphicFramePr>
          <p:nvPr>
            <p:ph idx="1"/>
            <p:extLst>
              <p:ext uri="{D42A27DB-BD31-4B8C-83A1-F6EECF244321}">
                <p14:modId xmlns:p14="http://schemas.microsoft.com/office/powerpoint/2010/main" val="1049738214"/>
              </p:ext>
            </p:extLst>
          </p:nvPr>
        </p:nvGraphicFramePr>
        <p:xfrm>
          <a:off x="4992188" y="1427514"/>
          <a:ext cx="7016931" cy="4845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392177ED-24C5-4D9F-84AF-A1823B2BEC66}"/>
              </a:ext>
            </a:extLst>
          </p:cNvPr>
          <p:cNvSpPr>
            <a:spLocks noGrp="1"/>
          </p:cNvSpPr>
          <p:nvPr>
            <p:ph type="ftr" sz="quarter" idx="11"/>
          </p:nvPr>
        </p:nvSpPr>
        <p:spPr/>
        <p:txBody>
          <a:bodyPr/>
          <a:lstStyle/>
          <a:p>
            <a:r>
              <a:rPr lang="en-IN" dirty="0"/>
              <a:t>Dept. of ECE                                                                                          2022-23</a:t>
            </a:r>
          </a:p>
        </p:txBody>
      </p:sp>
      <p:sp>
        <p:nvSpPr>
          <p:cNvPr id="5" name="Slide Number Placeholder 4">
            <a:extLst>
              <a:ext uri="{FF2B5EF4-FFF2-40B4-BE49-F238E27FC236}">
                <a16:creationId xmlns:a16="http://schemas.microsoft.com/office/drawing/2014/main" id="{53F50BCB-F3DC-4BAD-A173-D9F5DA1F6516}"/>
              </a:ext>
            </a:extLst>
          </p:cNvPr>
          <p:cNvSpPr>
            <a:spLocks noGrp="1"/>
          </p:cNvSpPr>
          <p:nvPr>
            <p:ph type="sldNum" sz="quarter" idx="12"/>
          </p:nvPr>
        </p:nvSpPr>
        <p:spPr/>
        <p:txBody>
          <a:bodyPr/>
          <a:lstStyle/>
          <a:p>
            <a:fld id="{5E3901C0-E6C4-4CD0-A2CB-0632E133B8B8}" type="slidenum">
              <a:rPr lang="en-IN" smtClean="0"/>
              <a:t>6</a:t>
            </a:fld>
            <a:endParaRPr lang="en-IN" dirty="0"/>
          </a:p>
        </p:txBody>
      </p:sp>
      <p:pic>
        <p:nvPicPr>
          <p:cNvPr id="3074" name="Picture 2" descr="Raspberry Pi trademark rules and brand guidelines - Raspberry Pi">
            <a:extLst>
              <a:ext uri="{FF2B5EF4-FFF2-40B4-BE49-F238E27FC236}">
                <a16:creationId xmlns:a16="http://schemas.microsoft.com/office/drawing/2014/main" id="{D6631728-E610-4E9D-905E-697E631D5B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034" y="1532990"/>
            <a:ext cx="3775166" cy="3792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51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ield-programmable gate array - Wikipedia">
            <a:extLst>
              <a:ext uri="{FF2B5EF4-FFF2-40B4-BE49-F238E27FC236}">
                <a16:creationId xmlns:a16="http://schemas.microsoft.com/office/drawing/2014/main" id="{97BD9401-6187-4D00-A773-F4473DCAC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142" y="1748859"/>
            <a:ext cx="5049604" cy="336028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E900A19-F90E-4029-978C-BD708F155F41}"/>
              </a:ext>
            </a:extLst>
          </p:cNvPr>
          <p:cNvSpPr>
            <a:spLocks noGrp="1"/>
          </p:cNvSpPr>
          <p:nvPr>
            <p:ph type="title"/>
          </p:nvPr>
        </p:nvSpPr>
        <p:spPr>
          <a:xfrm>
            <a:off x="0" y="-148046"/>
            <a:ext cx="10515600" cy="1325563"/>
          </a:xfrm>
        </p:spPr>
        <p:txBody>
          <a:bodyPr/>
          <a:lstStyle/>
          <a:p>
            <a:r>
              <a:rPr lang="en-US" kern="0" dirty="0">
                <a:latin typeface="Times New Roman" panose="02020603050405020304" pitchFamily="18" charset="0"/>
              </a:rPr>
              <a:t>FUNDAMENTALS OF VERILOG </a:t>
            </a:r>
            <a:endParaRPr lang="en-US" dirty="0"/>
          </a:p>
        </p:txBody>
      </p:sp>
      <p:graphicFrame>
        <p:nvGraphicFramePr>
          <p:cNvPr id="6" name="Content Placeholder 5">
            <a:extLst>
              <a:ext uri="{FF2B5EF4-FFF2-40B4-BE49-F238E27FC236}">
                <a16:creationId xmlns:a16="http://schemas.microsoft.com/office/drawing/2014/main" id="{DE84E153-FB63-49A6-8D06-63639006FF31}"/>
              </a:ext>
            </a:extLst>
          </p:cNvPr>
          <p:cNvGraphicFramePr>
            <a:graphicFrameLocks noGrp="1"/>
          </p:cNvGraphicFramePr>
          <p:nvPr>
            <p:ph idx="1"/>
            <p:extLst>
              <p:ext uri="{D42A27DB-BD31-4B8C-83A1-F6EECF244321}">
                <p14:modId xmlns:p14="http://schemas.microsoft.com/office/powerpoint/2010/main" val="3383927630"/>
              </p:ext>
            </p:extLst>
          </p:nvPr>
        </p:nvGraphicFramePr>
        <p:xfrm>
          <a:off x="-1269274" y="931818"/>
          <a:ext cx="10615748" cy="52538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93548C75-0A1F-4AF6-AA6E-F8CB1AFED309}"/>
              </a:ext>
            </a:extLst>
          </p:cNvPr>
          <p:cNvSpPr>
            <a:spLocks noGrp="1"/>
          </p:cNvSpPr>
          <p:nvPr>
            <p:ph type="ftr" sz="quarter" idx="11"/>
          </p:nvPr>
        </p:nvSpPr>
        <p:spPr/>
        <p:txBody>
          <a:bodyPr/>
          <a:lstStyle/>
          <a:p>
            <a:r>
              <a:rPr lang="en-IN" dirty="0"/>
              <a:t>Dept. of ECE                                                                                          2022-23</a:t>
            </a:r>
          </a:p>
        </p:txBody>
      </p:sp>
      <p:sp>
        <p:nvSpPr>
          <p:cNvPr id="5" name="Slide Number Placeholder 4">
            <a:extLst>
              <a:ext uri="{FF2B5EF4-FFF2-40B4-BE49-F238E27FC236}">
                <a16:creationId xmlns:a16="http://schemas.microsoft.com/office/drawing/2014/main" id="{A13E0FEC-DBEC-49F8-A168-BC68EA4595B2}"/>
              </a:ext>
            </a:extLst>
          </p:cNvPr>
          <p:cNvSpPr>
            <a:spLocks noGrp="1"/>
          </p:cNvSpPr>
          <p:nvPr>
            <p:ph type="sldNum" sz="quarter" idx="12"/>
          </p:nvPr>
        </p:nvSpPr>
        <p:spPr/>
        <p:txBody>
          <a:bodyPr/>
          <a:lstStyle/>
          <a:p>
            <a:fld id="{5E3901C0-E6C4-4CD0-A2CB-0632E133B8B8}" type="slidenum">
              <a:rPr lang="en-IN" smtClean="0"/>
              <a:t>7</a:t>
            </a:fld>
            <a:endParaRPr lang="en-IN" dirty="0"/>
          </a:p>
        </p:txBody>
      </p:sp>
    </p:spTree>
    <p:extLst>
      <p:ext uri="{BB962C8B-B14F-4D97-AF65-F5344CB8AC3E}">
        <p14:creationId xmlns:p14="http://schemas.microsoft.com/office/powerpoint/2010/main" val="4052111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EBE0-C29D-484E-B0A3-4040899C1FFC}"/>
              </a:ext>
            </a:extLst>
          </p:cNvPr>
          <p:cNvSpPr>
            <a:spLocks noGrp="1"/>
          </p:cNvSpPr>
          <p:nvPr>
            <p:ph type="title"/>
          </p:nvPr>
        </p:nvSpPr>
        <p:spPr>
          <a:xfrm>
            <a:off x="-1" y="0"/>
            <a:ext cx="3910149" cy="888274"/>
          </a:xfrm>
        </p:spPr>
        <p:txBody>
          <a:bodyPr/>
          <a:lstStyle/>
          <a:p>
            <a:r>
              <a:rPr lang="en-US" kern="0" dirty="0">
                <a:latin typeface="Times New Roman" panose="02020603050405020304" pitchFamily="18" charset="0"/>
              </a:rPr>
              <a:t>HACKATHON</a:t>
            </a:r>
            <a:endParaRPr lang="en-US" dirty="0"/>
          </a:p>
        </p:txBody>
      </p:sp>
      <p:sp>
        <p:nvSpPr>
          <p:cNvPr id="3" name="Content Placeholder 2">
            <a:extLst>
              <a:ext uri="{FF2B5EF4-FFF2-40B4-BE49-F238E27FC236}">
                <a16:creationId xmlns:a16="http://schemas.microsoft.com/office/drawing/2014/main" id="{301A6B95-A8CA-4A13-9885-522FA55ECA0B}"/>
              </a:ext>
            </a:extLst>
          </p:cNvPr>
          <p:cNvSpPr>
            <a:spLocks noGrp="1"/>
          </p:cNvSpPr>
          <p:nvPr>
            <p:ph idx="1"/>
          </p:nvPr>
        </p:nvSpPr>
        <p:spPr>
          <a:xfrm>
            <a:off x="0" y="722812"/>
            <a:ext cx="7053943" cy="4058194"/>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The Run-Length Encoding (RLE) Hackathon was a captivating journey into the world of data compression, where participants harnessed their programming prowess to explore and implement an age-old technique with modern applications. This hackathon, centered around the concept of reducing data size by encoding consecutive repeated characters, showcased the convergence of algorithmic thinking, coding skills, and creativity.</a:t>
            </a:r>
          </a:p>
          <a:p>
            <a:pPr marL="0" indent="0" algn="just">
              <a:buNone/>
            </a:pPr>
            <a:r>
              <a:rPr lang="en-US" sz="1800" b="1" dirty="0">
                <a:latin typeface="Times New Roman" panose="02020603050405020304" pitchFamily="18" charset="0"/>
                <a:cs typeface="Times New Roman" panose="02020603050405020304" pitchFamily="18" charset="0"/>
              </a:rPr>
              <a:t>OBJECTIVE:</a:t>
            </a:r>
          </a:p>
          <a:p>
            <a:pPr marL="457200" lvl="1" indent="0" algn="just">
              <a:buNone/>
            </a:pPr>
            <a:r>
              <a:rPr lang="en-US" sz="1600" dirty="0">
                <a:latin typeface="Times New Roman" panose="02020603050405020304" pitchFamily="18" charset="0"/>
                <a:cs typeface="Times New Roman" panose="02020603050405020304" pitchFamily="18" charset="0"/>
              </a:rPr>
              <a:t>The objective of the hackathon was to introduce participants to the concept of data compression using the Run-Length Encoding technique. Participants were tasked with implementing RLE algorithms that efficiently encode and decode data, effectively reducing its size while preserving its essential information.</a:t>
            </a:r>
          </a:p>
          <a:p>
            <a:pPr marL="0" indent="0" algn="just">
              <a:buNone/>
            </a:pPr>
            <a:r>
              <a:rPr lang="en-US" sz="1800" b="1" dirty="0">
                <a:latin typeface="Times New Roman" panose="02020603050405020304" pitchFamily="18" charset="0"/>
                <a:cs typeface="Times New Roman" panose="02020603050405020304" pitchFamily="18" charset="0"/>
              </a:rPr>
              <a:t>SCOPE:</a:t>
            </a:r>
          </a:p>
          <a:p>
            <a:pPr marL="457200" lvl="1" indent="0" algn="just">
              <a:buNone/>
            </a:pPr>
            <a:r>
              <a:rPr lang="en-US" sz="1600" dirty="0">
                <a:latin typeface="Times New Roman" panose="02020603050405020304" pitchFamily="18" charset="0"/>
                <a:cs typeface="Times New Roman" panose="02020603050405020304" pitchFamily="18" charset="0"/>
              </a:rPr>
              <a:t>The hackathon began with an in-depth understanding of the RLE algorithm's principles. Participants delved into the algorithm's core mechanics, identifying patterns of consecutive repeated characters and devising methods to encode them succinctly. As the hackathon unfolded, participants were encouraged to explore variations of the algorithm, optimize performance, and even consider scenarios where RLE might be most effective.</a:t>
            </a:r>
          </a:p>
          <a:p>
            <a:pPr algn="just"/>
            <a:endParaRPr lang="en-US"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A5CF273-E0E3-4954-81E0-ED116D615C95}"/>
              </a:ext>
            </a:extLst>
          </p:cNvPr>
          <p:cNvSpPr>
            <a:spLocks noGrp="1"/>
          </p:cNvSpPr>
          <p:nvPr>
            <p:ph type="ftr" sz="quarter" idx="11"/>
          </p:nvPr>
        </p:nvSpPr>
        <p:spPr/>
        <p:txBody>
          <a:bodyPr/>
          <a:lstStyle/>
          <a:p>
            <a:r>
              <a:rPr lang="en-IN" dirty="0"/>
              <a:t>Dept. of ECE                                                                                          2022-23</a:t>
            </a:r>
          </a:p>
        </p:txBody>
      </p:sp>
      <p:sp>
        <p:nvSpPr>
          <p:cNvPr id="5" name="Slide Number Placeholder 4">
            <a:extLst>
              <a:ext uri="{FF2B5EF4-FFF2-40B4-BE49-F238E27FC236}">
                <a16:creationId xmlns:a16="http://schemas.microsoft.com/office/drawing/2014/main" id="{6FB9ADBE-448D-40E9-89DF-09848A26FEBC}"/>
              </a:ext>
            </a:extLst>
          </p:cNvPr>
          <p:cNvSpPr>
            <a:spLocks noGrp="1"/>
          </p:cNvSpPr>
          <p:nvPr>
            <p:ph type="sldNum" sz="quarter" idx="12"/>
          </p:nvPr>
        </p:nvSpPr>
        <p:spPr/>
        <p:txBody>
          <a:bodyPr/>
          <a:lstStyle/>
          <a:p>
            <a:fld id="{5E3901C0-E6C4-4CD0-A2CB-0632E133B8B8}" type="slidenum">
              <a:rPr lang="en-IN" smtClean="0"/>
              <a:t>8</a:t>
            </a:fld>
            <a:endParaRPr lang="en-IN" dirty="0"/>
          </a:p>
        </p:txBody>
      </p:sp>
      <p:pic>
        <p:nvPicPr>
          <p:cNvPr id="5122" name="Picture 2" descr="Example of a segment and its associated run-length encoding with a... |  Download Scientific Diagram">
            <a:extLst>
              <a:ext uri="{FF2B5EF4-FFF2-40B4-BE49-F238E27FC236}">
                <a16:creationId xmlns:a16="http://schemas.microsoft.com/office/drawing/2014/main" id="{77EA127D-6AB3-4710-9D5A-BA870B2D1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3943" y="1995624"/>
            <a:ext cx="4946006" cy="257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008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36409-6462-46B9-A431-6BD73F4ACA1B}"/>
              </a:ext>
            </a:extLst>
          </p:cNvPr>
          <p:cNvSpPr>
            <a:spLocks noGrp="1"/>
          </p:cNvSpPr>
          <p:nvPr>
            <p:ph type="title"/>
          </p:nvPr>
        </p:nvSpPr>
        <p:spPr>
          <a:xfrm>
            <a:off x="0" y="-148681"/>
            <a:ext cx="10515600" cy="1325563"/>
          </a:xfrm>
        </p:spPr>
        <p:txBody>
          <a:bodyPr/>
          <a:lstStyle/>
          <a:p>
            <a:r>
              <a:rPr lang="en-US" b="1" dirty="0">
                <a:latin typeface="Times New Roman" panose="02020603050405020304" pitchFamily="18" charset="0"/>
                <a:cs typeface="Times New Roman" panose="02020603050405020304" pitchFamily="18" charset="0"/>
              </a:rPr>
              <a:t>KEY HIGHLIGHTS:</a:t>
            </a:r>
          </a:p>
        </p:txBody>
      </p:sp>
      <p:graphicFrame>
        <p:nvGraphicFramePr>
          <p:cNvPr id="7" name="Content Placeholder 6">
            <a:extLst>
              <a:ext uri="{FF2B5EF4-FFF2-40B4-BE49-F238E27FC236}">
                <a16:creationId xmlns:a16="http://schemas.microsoft.com/office/drawing/2014/main" id="{9206F3AD-7AB7-4374-9BE8-E58F774EB1C7}"/>
              </a:ext>
            </a:extLst>
          </p:cNvPr>
          <p:cNvGraphicFramePr>
            <a:graphicFrameLocks noGrp="1"/>
          </p:cNvGraphicFramePr>
          <p:nvPr>
            <p:ph idx="1"/>
            <p:extLst>
              <p:ext uri="{D42A27DB-BD31-4B8C-83A1-F6EECF244321}">
                <p14:modId xmlns:p14="http://schemas.microsoft.com/office/powerpoint/2010/main" val="3167683523"/>
              </p:ext>
            </p:extLst>
          </p:nvPr>
        </p:nvGraphicFramePr>
        <p:xfrm>
          <a:off x="280851" y="1176882"/>
          <a:ext cx="11588932" cy="5041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54EE5A55-1ACB-445A-B337-C618D684CB7B}"/>
              </a:ext>
            </a:extLst>
          </p:cNvPr>
          <p:cNvSpPr>
            <a:spLocks noGrp="1"/>
          </p:cNvSpPr>
          <p:nvPr>
            <p:ph type="ftr" sz="quarter" idx="11"/>
          </p:nvPr>
        </p:nvSpPr>
        <p:spPr/>
        <p:txBody>
          <a:bodyPr/>
          <a:lstStyle/>
          <a:p>
            <a:r>
              <a:rPr lang="en-IN" dirty="0"/>
              <a:t>Dept. of ECE                                                                                          2022-23</a:t>
            </a:r>
          </a:p>
        </p:txBody>
      </p:sp>
      <p:sp>
        <p:nvSpPr>
          <p:cNvPr id="5" name="Slide Number Placeholder 4">
            <a:extLst>
              <a:ext uri="{FF2B5EF4-FFF2-40B4-BE49-F238E27FC236}">
                <a16:creationId xmlns:a16="http://schemas.microsoft.com/office/drawing/2014/main" id="{A85AF652-BCBA-43F2-8F9B-699BE50A9C43}"/>
              </a:ext>
            </a:extLst>
          </p:cNvPr>
          <p:cNvSpPr>
            <a:spLocks noGrp="1"/>
          </p:cNvSpPr>
          <p:nvPr>
            <p:ph type="sldNum" sz="quarter" idx="12"/>
          </p:nvPr>
        </p:nvSpPr>
        <p:spPr/>
        <p:txBody>
          <a:bodyPr/>
          <a:lstStyle/>
          <a:p>
            <a:fld id="{5E3901C0-E6C4-4CD0-A2CB-0632E133B8B8}" type="slidenum">
              <a:rPr lang="en-IN" smtClean="0"/>
              <a:t>9</a:t>
            </a:fld>
            <a:endParaRPr lang="en-IN" dirty="0"/>
          </a:p>
        </p:txBody>
      </p:sp>
    </p:spTree>
    <p:extLst>
      <p:ext uri="{BB962C8B-B14F-4D97-AF65-F5344CB8AC3E}">
        <p14:creationId xmlns:p14="http://schemas.microsoft.com/office/powerpoint/2010/main" val="3786953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TotalTime>
  <Words>2520</Words>
  <Application>Microsoft Office PowerPoint</Application>
  <PresentationFormat>Widescreen</PresentationFormat>
  <Paragraphs>209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English111 Vivace BT</vt:lpstr>
      <vt:lpstr>Symbol</vt:lpstr>
      <vt:lpstr>Times New Roman</vt:lpstr>
      <vt:lpstr>Office Theme</vt:lpstr>
      <vt:lpstr>PowerPoint Presentation</vt:lpstr>
      <vt:lpstr>CONTENTS</vt:lpstr>
      <vt:lpstr>INTRODUCTION</vt:lpstr>
      <vt:lpstr>OBJECTIVE AND SCOPE</vt:lpstr>
      <vt:lpstr>FUNDAMENTALS OF PYTHON PROGRAMMING AND RASPBERRY PI </vt:lpstr>
      <vt:lpstr>FUNDAMENTALS OF PYTHON PROGRAMMING AND RASPBERRY PI </vt:lpstr>
      <vt:lpstr>FUNDAMENTALS OF VERILOG </vt:lpstr>
      <vt:lpstr>HACKATHON</vt:lpstr>
      <vt:lpstr>KEY HIGHLIGHTS:</vt:lpstr>
      <vt:lpstr>PowerPoint Presentation</vt:lpstr>
      <vt:lpstr>HACKATHON</vt:lpstr>
      <vt:lpstr>INTERNSHIP PROJECT</vt:lpstr>
      <vt:lpstr>Key Highlights:</vt:lpstr>
      <vt:lpstr>RESULTS</vt:lpstr>
      <vt:lpstr>Conclusion</vt:lpstr>
      <vt:lpstr>REFLECTION NOTES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Keerti Kulkarni</dc:creator>
  <cp:lastModifiedBy>Deepak Aditya Y</cp:lastModifiedBy>
  <cp:revision>37</cp:revision>
  <dcterms:created xsi:type="dcterms:W3CDTF">2021-07-10T05:40:13Z</dcterms:created>
  <dcterms:modified xsi:type="dcterms:W3CDTF">2023-08-16T06:48:36Z</dcterms:modified>
</cp:coreProperties>
</file>