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A55A-1904-4A91-A158-72A08AE71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35BA6-8E62-449B-A85E-D74F0E170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BA74-24FC-465A-A772-0A7E25ED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59BD-A366-4D8A-9D0D-3EB662720DA7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389BF-EA65-42DB-B008-F07A90E8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6445-FE17-422D-8432-C61C2015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F6-0EC2-47CF-9B6F-96E1C7C15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57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1CCC-AA11-4B35-B549-56DA7ED3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F0200-935A-4266-80E4-6330575D7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B892D-7C79-4B34-BB36-E93B9F81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59BD-A366-4D8A-9D0D-3EB662720DA7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887E5-E8B0-460D-8764-28BC2D88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58DA-C248-4B33-ABED-F83A463B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F6-0EC2-47CF-9B6F-96E1C7C15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87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70A3B-D859-4EFF-B7CE-C802C15F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1DB54-F2D5-4414-B33E-ADB8CC79C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FA76F-F0B6-43B9-A8A7-1F4259BB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59BD-A366-4D8A-9D0D-3EB662720DA7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D4BFB-9D6C-40F4-A057-24B51C02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CCDFD-D238-4A13-8BAC-B5B3EC1F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F6-0EC2-47CF-9B6F-96E1C7C15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87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1903-1264-47F5-9B7F-4A33F5D4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2E459-63C5-452A-9A00-0C9B4A56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C3D07-C912-4297-A920-CD2FFF08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59BD-A366-4D8A-9D0D-3EB662720DA7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C827-3F61-4C94-A5CA-F99C459B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591D6-6486-4AFD-86AE-D52412FD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F6-0EC2-47CF-9B6F-96E1C7C15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84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D553-6314-4517-BC1A-A9621480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27972-C5A0-4236-A303-97789078A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912FD-A089-4239-9E8F-228BFEEB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59BD-A366-4D8A-9D0D-3EB662720DA7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723C9-78A6-441B-8A7A-DFA77ADA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103B4-2298-4A93-9CE9-CAFF5BEA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F6-0EC2-47CF-9B6F-96E1C7C15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3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2358-BB1C-4876-8C42-101C2859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C1A93-77A3-4633-9490-F6732E802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16416-0AA0-4ED5-8BFF-A84409A1D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EA110-F626-4499-9979-EC595678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59BD-A366-4D8A-9D0D-3EB662720DA7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9F275-4CD7-4B16-906B-76AF89AF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E66BB-ADC8-4E63-B7D1-494ECAE4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F6-0EC2-47CF-9B6F-96E1C7C15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60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1295-EC3D-4CE5-B878-A039372C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B9E-ACFE-4400-BD59-EE918CAEA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7F81F-97EA-4F1A-824F-8AEBAB2F2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94205-6EBE-4CEA-8979-87BB15559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33027-0A5A-4E24-9772-7322BC5BE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73C5F-DF49-41B5-84DD-A20BCF35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59BD-A366-4D8A-9D0D-3EB662720DA7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A694B-8CEF-4351-A5DE-5FB5183B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44F78-DC62-422E-A88B-A41412B9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F6-0EC2-47CF-9B6F-96E1C7C15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70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2C87-F35B-423C-8669-B683BAC3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731BC-1D60-4D05-8F90-B43895E6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59BD-A366-4D8A-9D0D-3EB662720DA7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2C344-16A4-44D9-8E02-32A913AF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CC152-745D-4A25-BDF7-3D24DBF0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F6-0EC2-47CF-9B6F-96E1C7C15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59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BB25E-9BFC-4373-B08C-73BAE7C6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59BD-A366-4D8A-9D0D-3EB662720DA7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89D76-E353-4EF1-A005-17E04836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102D0-4525-4153-AC2B-F54BDBBC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F6-0EC2-47CF-9B6F-96E1C7C15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73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EED4-AF6D-4EEE-8A38-5B1343EB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0D3C-F11F-4959-A59F-2EBBBB827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94C67-CC8E-4194-BDA8-89D38B0F2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932A7-F249-401C-982B-3D652967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59BD-A366-4D8A-9D0D-3EB662720DA7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8AD73-B98E-47FD-B87F-09C5D382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DEBB-F984-493F-9DBF-1C73FA43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F6-0EC2-47CF-9B6F-96E1C7C15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17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7119-4D69-4077-9F01-BDAC9D20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4E396-E34F-4B1F-8F78-DC224D9EB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2DF2D-11C6-475D-9706-C310B9E2C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D84CE-BEB5-42D8-AAD0-7B856973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59BD-A366-4D8A-9D0D-3EB662720DA7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9E1D7-9E6D-4018-95A2-6A74E016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266E1-C8DD-44DC-98BA-06E466BE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F6-0EC2-47CF-9B6F-96E1C7C15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47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3476D-44F4-44F6-93F3-E0E72210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1CA4A-50F8-4084-A725-5C76E7C9A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607F-4E83-496B-B3E3-7219BDD5B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E59BD-A366-4D8A-9D0D-3EB662720DA7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90F75-4214-4937-85D4-C5D703357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98096-1185-4511-9F3C-401E10087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2CFF6-0EC2-47CF-9B6F-96E1C7C15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5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oytuts.com/upload-and-display-image-using-python-flask/" TargetMode="External"/><Relationship Id="rId2" Type="http://schemas.openxmlformats.org/officeDocument/2006/relationships/hyperlink" Target="https://flask.palletsprojects.com/en/1.1.x/patterns/fileup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building-a-web-application-to-deploy-machine-learning-models-e224269c133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D43D-AE24-42FB-9562-57A6A3DFC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VIDEO SUMMARIZATION </a:t>
            </a:r>
            <a:br>
              <a:rPr lang="en-US" b="1" dirty="0"/>
            </a:br>
            <a:r>
              <a:rPr lang="en-US" b="1" dirty="0"/>
              <a:t>IMPLEMENTATION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80070-C4F6-48F1-ADD3-D9055AFB6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                                                        ----- MALLAMPATI DEEPAK</a:t>
            </a:r>
          </a:p>
          <a:p>
            <a:r>
              <a:rPr lang="en-IN" dirty="0"/>
              <a:t>Guided BY </a:t>
            </a:r>
          </a:p>
          <a:p>
            <a:r>
              <a:rPr lang="en-IN" dirty="0" err="1"/>
              <a:t>Mr.Aamandeep</a:t>
            </a:r>
            <a:endParaRPr lang="en-IN" dirty="0"/>
          </a:p>
          <a:p>
            <a:r>
              <a:rPr lang="en-IN" dirty="0" err="1"/>
              <a:t>Mr.Manish</a:t>
            </a:r>
            <a:endParaRPr lang="en-IN" dirty="0"/>
          </a:p>
          <a:p>
            <a:r>
              <a:rPr lang="en-IN" dirty="0" err="1"/>
              <a:t>Ms.Gireesha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922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FB391F-8FC8-4FFD-96DA-33162CEC1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9" y="700475"/>
            <a:ext cx="11374470" cy="5803059"/>
          </a:xfrm>
        </p:spPr>
      </p:pic>
    </p:spTree>
    <p:extLst>
      <p:ext uri="{BB962C8B-B14F-4D97-AF65-F5344CB8AC3E}">
        <p14:creationId xmlns:p14="http://schemas.microsoft.com/office/powerpoint/2010/main" val="222571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B5F8D7-98AA-44AE-9D50-64C1DA536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22" y="1623527"/>
            <a:ext cx="11563555" cy="4257710"/>
          </a:xfrm>
        </p:spPr>
      </p:pic>
    </p:spTree>
    <p:extLst>
      <p:ext uri="{BB962C8B-B14F-4D97-AF65-F5344CB8AC3E}">
        <p14:creationId xmlns:p14="http://schemas.microsoft.com/office/powerpoint/2010/main" val="311443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E381F5-CAB7-44E0-901D-03DE4CD26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9619"/>
            <a:ext cx="10515600" cy="3943349"/>
          </a:xfrm>
        </p:spPr>
      </p:pic>
    </p:spTree>
    <p:extLst>
      <p:ext uri="{BB962C8B-B14F-4D97-AF65-F5344CB8AC3E}">
        <p14:creationId xmlns:p14="http://schemas.microsoft.com/office/powerpoint/2010/main" val="227480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C625CF-0201-4FAE-BFEF-7DE03821D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0" y="1054359"/>
            <a:ext cx="10429020" cy="5066620"/>
          </a:xfrm>
        </p:spPr>
      </p:pic>
    </p:spTree>
    <p:extLst>
      <p:ext uri="{BB962C8B-B14F-4D97-AF65-F5344CB8AC3E}">
        <p14:creationId xmlns:p14="http://schemas.microsoft.com/office/powerpoint/2010/main" val="269062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042BEF-3CF6-4FE1-98BA-1F67CBAAD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51" y="820250"/>
            <a:ext cx="10880283" cy="5356713"/>
          </a:xfrm>
        </p:spPr>
      </p:pic>
    </p:spTree>
    <p:extLst>
      <p:ext uri="{BB962C8B-B14F-4D97-AF65-F5344CB8AC3E}">
        <p14:creationId xmlns:p14="http://schemas.microsoft.com/office/powerpoint/2010/main" val="2393198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CBB4-64EC-4736-8771-986D1C98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5197-F9F1-4DAA-A9CA-387ABF6D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BDC1C6"/>
                </a:solidFill>
                <a:effectLst/>
                <a:latin typeface="arial" panose="020B0604020202020204" pitchFamily="34" charset="0"/>
                <a:hlinkClick r:id="rId2"/>
              </a:rPr>
              <a:t>https://flask.palletsprojects.com/en/1.1.x/patterns/fileuploads/</a:t>
            </a:r>
            <a:endParaRPr lang="en-US" b="1" i="1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endParaRPr lang="en-US" b="1" i="1" dirty="0">
              <a:solidFill>
                <a:srgbClr val="BDC1C6"/>
              </a:solidFill>
              <a:latin typeface="arial" panose="020B0604020202020204" pitchFamily="34" charset="0"/>
            </a:endParaRPr>
          </a:p>
          <a:p>
            <a:r>
              <a:rPr lang="en-IN" dirty="0">
                <a:hlinkClick r:id="rId3"/>
              </a:rPr>
              <a:t>https://roytuts.com/upload-and-display-image-using-python-flask/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https://towardsdatascience.com/building-a-web-application-to-deploy-machine-learning-models-e224269c1331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33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7ACF-29AB-46B2-8232-0590A906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6046-54B8-4B34-B4CC-802C12773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Video summarization is 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to generate a short summary of the content of a longer video document by selecting and presenting the most informative or interesting materials for potential users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 ... By watching the summary, users can make quick decisions on the usefulness of the video.</a:t>
            </a:r>
          </a:p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My role in the project is to develop a web application to use the machine learning code in the background when a user gives the video, that video is given to the machine learning using flask, and then the output is displayed on the web page.</a:t>
            </a:r>
          </a:p>
        </p:txBody>
      </p:sp>
    </p:spTree>
    <p:extLst>
      <p:ext uri="{BB962C8B-B14F-4D97-AF65-F5344CB8AC3E}">
        <p14:creationId xmlns:p14="http://schemas.microsoft.com/office/powerpoint/2010/main" val="166287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57E4-D669-4D3A-884C-C8544E41D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/>
          <a:lstStyle/>
          <a:p>
            <a:r>
              <a:rPr lang="en-US" dirty="0"/>
              <a:t>BACKGROUND RESEARCH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586E1-6247-4EAA-B4B6-FB0594507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The aim of video summarization is 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to speed up browsing of a large collection of video data, and achieve efficient access and representation of the video content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 By watching the summary, users can make quick decisions on the usefulness of the video.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73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CB65-E81C-4B33-A78B-5468DB77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FLASK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CB33-CA32-4ADE-B153-A3741A52D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Flask is a web framework. This means flask provides you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1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with tools, libraries and technologies that allow you to build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1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web application. This web application can be some web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1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pages, a blog, a wiki or go as big as a web-based calendar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1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application or a commercial website.</a:t>
            </a:r>
            <a:endParaRPr lang="en-IN" b="1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39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D977-965A-4C63-A417-F875155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80363-2224-416F-8884-843D3FF1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Flask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BDC1C6"/>
                </a:solidFill>
                <a:latin typeface="arial" panose="020B0604020202020204" pitchFamily="34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BDC1C6"/>
                </a:solidFill>
                <a:latin typeface="arial" panose="020B0604020202020204" pitchFamily="34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BDC1C6"/>
                </a:solidFill>
                <a:latin typeface="arial" panose="020B0604020202020204" pitchFamily="34" charset="0"/>
              </a:rPr>
              <a:t>JAVASCRIPT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BDC1C6"/>
                </a:solidFill>
                <a:latin typeface="arial" panose="020B0604020202020204" pitchFamily="34" charset="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BDC1C6"/>
                </a:solidFill>
                <a:latin typeface="arial" panose="020B0604020202020204" pitchFamily="34" charset="0"/>
              </a:rPr>
              <a:t>JINJA2</a:t>
            </a:r>
            <a:endParaRPr lang="en-IN" b="1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43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6927-1B26-43AC-911B-669BC96D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0546AD-C112-4AFA-93E8-021897BBA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04" y="1838817"/>
            <a:ext cx="8535591" cy="4324954"/>
          </a:xfrm>
        </p:spPr>
      </p:pic>
    </p:spTree>
    <p:extLst>
      <p:ext uri="{BB962C8B-B14F-4D97-AF65-F5344CB8AC3E}">
        <p14:creationId xmlns:p14="http://schemas.microsoft.com/office/powerpoint/2010/main" val="3163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E157-5E8C-4606-9956-08050FE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5CD615-CBF3-4ED8-AD7D-EA78B8C51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8916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9F9E03-981D-41A8-A952-5F8481CCB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8" y="665902"/>
            <a:ext cx="11163263" cy="5526195"/>
          </a:xfrm>
        </p:spPr>
      </p:pic>
    </p:spTree>
    <p:extLst>
      <p:ext uri="{BB962C8B-B14F-4D97-AF65-F5344CB8AC3E}">
        <p14:creationId xmlns:p14="http://schemas.microsoft.com/office/powerpoint/2010/main" val="1357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B74B10-AAC1-4D5B-AAF5-8E6B878BE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7" y="818056"/>
            <a:ext cx="11038113" cy="5434774"/>
          </a:xfrm>
        </p:spPr>
      </p:pic>
    </p:spTree>
    <p:extLst>
      <p:ext uri="{BB962C8B-B14F-4D97-AF65-F5344CB8AC3E}">
        <p14:creationId xmlns:p14="http://schemas.microsoft.com/office/powerpoint/2010/main" val="330212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267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1_Office Theme</vt:lpstr>
      <vt:lpstr>VIDEO SUMMARIZATION  IMPLEMENTATION </vt:lpstr>
      <vt:lpstr>ABOUT THE PROJECT  </vt:lpstr>
      <vt:lpstr>BACKGROUND RESEARCH</vt:lpstr>
      <vt:lpstr>FLASK</vt:lpstr>
      <vt:lpstr>Technology Stack</vt:lpstr>
      <vt:lpstr>Architecture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SUMMARIZATION  IMPLEMENTATION </dc:title>
  <dc:creator>Deepak Chowdary</dc:creator>
  <cp:lastModifiedBy>Deepak Chowdary</cp:lastModifiedBy>
  <cp:revision>16</cp:revision>
  <dcterms:created xsi:type="dcterms:W3CDTF">2022-02-06T04:06:37Z</dcterms:created>
  <dcterms:modified xsi:type="dcterms:W3CDTF">2022-02-07T02:54:12Z</dcterms:modified>
</cp:coreProperties>
</file>