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ppt/theme/theme1.xml" ContentType="application/vnd.openxmlformats-officedocument.them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2.xml" ContentType="application/vnd.openxmlformats-officedocument.them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12192000" cy="6858000"/>
  <p:defaultTextStyle/>
  <p:extLst>
    <p:ext uri="{EFAFB233-063F-42B5-8137-9DF3F51BA10A}">
      <p15:sldGuideLst xmlns:p15="http://schemas.microsoft.com/office/powerpoint/2012/main">
        <p15:guide id="0" orient="horz" pos="2880" userDrawn="1">
          <p15:clr>
            <a:srgbClr val="A4A3A4"/>
          </p15:clr>
        </p15:guide>
        <p15:guide id="1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/>
          <a:p>
            <a:r>
              <a:rPr lang="en-US" smtClean="0"/>
              <a:t>*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/>
          <a:p>
            <a:r>
              <a:rPr lang="en-US" smtClean="0"/>
              <a:t>#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A3D8F64-79F9-4FE1-8804-D0B0F0F131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816E658-2FB2-4E20-8BA6-4598B4A75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ABCD3EE-CD9C-4F53-B9F3-61DE25180B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F916FAA-714E-49C3-B962-CFE8FE1929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F5F14F9-55C5-42F6-8737-B07E81F57E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75B22F1-54B1-4370-858F-D1098BB8D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44D8A85-6AE8-48FA-8787-B31C4C55E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91FFA95-EA34-4F59-9D4F-F17F29254C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1745" cy="685799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152900" y="809625"/>
            <a:ext cx="3886200" cy="5238750"/>
          </a:xfrm>
          <a:custGeom>
            <a:avLst/>
            <a:rect l="l" t="t" r="r" b="b"/>
            <a:pathLst>
              <a:path w="3886200" h="5238750">
                <a:moveTo>
                  <a:pt x="1946275" y="0"/>
                </a:moveTo>
                <a:lnTo>
                  <a:pt x="1769490" y="148844"/>
                </a:lnTo>
                <a:lnTo>
                  <a:pt x="1723995" y="182832"/>
                </a:lnTo>
                <a:lnTo>
                  <a:pt x="1678137" y="215114"/>
                </a:lnTo>
                <a:lnTo>
                  <a:pt x="1631960" y="245784"/>
                </a:lnTo>
                <a:lnTo>
                  <a:pt x="1585510" y="274942"/>
                </a:lnTo>
                <a:lnTo>
                  <a:pt x="1538834" y="302683"/>
                </a:lnTo>
                <a:lnTo>
                  <a:pt x="1491977" y="329105"/>
                </a:lnTo>
                <a:lnTo>
                  <a:pt x="1444984" y="354306"/>
                </a:lnTo>
                <a:lnTo>
                  <a:pt x="1397900" y="378382"/>
                </a:lnTo>
                <a:lnTo>
                  <a:pt x="1350772" y="401430"/>
                </a:lnTo>
                <a:lnTo>
                  <a:pt x="1303646" y="423549"/>
                </a:lnTo>
                <a:lnTo>
                  <a:pt x="1256565" y="444835"/>
                </a:lnTo>
                <a:lnTo>
                  <a:pt x="1209577" y="465385"/>
                </a:lnTo>
                <a:lnTo>
                  <a:pt x="1162727" y="485296"/>
                </a:lnTo>
                <a:lnTo>
                  <a:pt x="1116060" y="504666"/>
                </a:lnTo>
                <a:lnTo>
                  <a:pt x="1069621" y="523592"/>
                </a:lnTo>
                <a:lnTo>
                  <a:pt x="932136" y="578676"/>
                </a:lnTo>
                <a:lnTo>
                  <a:pt x="842459" y="614959"/>
                </a:lnTo>
                <a:lnTo>
                  <a:pt x="798351" y="633261"/>
                </a:lnTo>
                <a:lnTo>
                  <a:pt x="754791" y="651799"/>
                </a:lnTo>
                <a:lnTo>
                  <a:pt x="711825" y="670670"/>
                </a:lnTo>
                <a:lnTo>
                  <a:pt x="669498" y="689972"/>
                </a:lnTo>
                <a:lnTo>
                  <a:pt x="627855" y="709802"/>
                </a:lnTo>
                <a:lnTo>
                  <a:pt x="586943" y="730257"/>
                </a:lnTo>
                <a:lnTo>
                  <a:pt x="546807" y="751433"/>
                </a:lnTo>
                <a:lnTo>
                  <a:pt x="507491" y="773429"/>
                </a:lnTo>
                <a:lnTo>
                  <a:pt x="468080" y="801649"/>
                </a:lnTo>
                <a:lnTo>
                  <a:pt x="430346" y="830268"/>
                </a:lnTo>
                <a:lnTo>
                  <a:pt x="394279" y="859370"/>
                </a:lnTo>
                <a:lnTo>
                  <a:pt x="359868" y="889037"/>
                </a:lnTo>
                <a:lnTo>
                  <a:pt x="327103" y="919351"/>
                </a:lnTo>
                <a:lnTo>
                  <a:pt x="295973" y="950397"/>
                </a:lnTo>
                <a:lnTo>
                  <a:pt x="266466" y="982256"/>
                </a:lnTo>
                <a:lnTo>
                  <a:pt x="238572" y="1015011"/>
                </a:lnTo>
                <a:lnTo>
                  <a:pt x="212280" y="1048746"/>
                </a:lnTo>
                <a:lnTo>
                  <a:pt x="187580" y="1083543"/>
                </a:lnTo>
                <a:lnTo>
                  <a:pt x="164460" y="1119484"/>
                </a:lnTo>
                <a:lnTo>
                  <a:pt x="142910" y="1156653"/>
                </a:lnTo>
                <a:lnTo>
                  <a:pt x="122920" y="1195133"/>
                </a:lnTo>
                <a:lnTo>
                  <a:pt x="104477" y="1235006"/>
                </a:lnTo>
                <a:lnTo>
                  <a:pt x="87572" y="1276355"/>
                </a:lnTo>
                <a:lnTo>
                  <a:pt x="72194" y="1319262"/>
                </a:lnTo>
                <a:lnTo>
                  <a:pt x="58331" y="1363812"/>
                </a:lnTo>
                <a:lnTo>
                  <a:pt x="45973" y="1410086"/>
                </a:lnTo>
                <a:lnTo>
                  <a:pt x="35110" y="1458167"/>
                </a:lnTo>
                <a:lnTo>
                  <a:pt x="25730" y="1508138"/>
                </a:lnTo>
                <a:lnTo>
                  <a:pt x="17823" y="1560082"/>
                </a:lnTo>
                <a:lnTo>
                  <a:pt x="11378" y="1614082"/>
                </a:lnTo>
                <a:lnTo>
                  <a:pt x="6384" y="1670220"/>
                </a:lnTo>
                <a:lnTo>
                  <a:pt x="2830" y="1728580"/>
                </a:lnTo>
                <a:lnTo>
                  <a:pt x="705" y="1789244"/>
                </a:lnTo>
                <a:lnTo>
                  <a:pt x="0" y="1852295"/>
                </a:lnTo>
                <a:lnTo>
                  <a:pt x="0" y="3386454"/>
                </a:lnTo>
                <a:lnTo>
                  <a:pt x="705" y="3449505"/>
                </a:lnTo>
                <a:lnTo>
                  <a:pt x="2830" y="3510169"/>
                </a:lnTo>
                <a:lnTo>
                  <a:pt x="6384" y="3568529"/>
                </a:lnTo>
                <a:lnTo>
                  <a:pt x="11378" y="3624667"/>
                </a:lnTo>
                <a:lnTo>
                  <a:pt x="17823" y="3678667"/>
                </a:lnTo>
                <a:lnTo>
                  <a:pt x="25730" y="3730611"/>
                </a:lnTo>
                <a:lnTo>
                  <a:pt x="35110" y="3780582"/>
                </a:lnTo>
                <a:lnTo>
                  <a:pt x="45973" y="3828663"/>
                </a:lnTo>
                <a:lnTo>
                  <a:pt x="58331" y="3874937"/>
                </a:lnTo>
                <a:lnTo>
                  <a:pt x="72194" y="3919487"/>
                </a:lnTo>
                <a:lnTo>
                  <a:pt x="87572" y="3962394"/>
                </a:lnTo>
                <a:lnTo>
                  <a:pt x="104477" y="4003743"/>
                </a:lnTo>
                <a:lnTo>
                  <a:pt x="122920" y="4043616"/>
                </a:lnTo>
                <a:lnTo>
                  <a:pt x="142910" y="4082096"/>
                </a:lnTo>
                <a:lnTo>
                  <a:pt x="164460" y="4119265"/>
                </a:lnTo>
                <a:lnTo>
                  <a:pt x="187580" y="4155206"/>
                </a:lnTo>
                <a:lnTo>
                  <a:pt x="212280" y="4190003"/>
                </a:lnTo>
                <a:lnTo>
                  <a:pt x="238572" y="4223738"/>
                </a:lnTo>
                <a:lnTo>
                  <a:pt x="266466" y="4256493"/>
                </a:lnTo>
                <a:lnTo>
                  <a:pt x="295973" y="4288352"/>
                </a:lnTo>
                <a:lnTo>
                  <a:pt x="327103" y="4319398"/>
                </a:lnTo>
                <a:lnTo>
                  <a:pt x="359868" y="4349712"/>
                </a:lnTo>
                <a:lnTo>
                  <a:pt x="394279" y="4379379"/>
                </a:lnTo>
                <a:lnTo>
                  <a:pt x="430346" y="4408481"/>
                </a:lnTo>
                <a:lnTo>
                  <a:pt x="468080" y="4437100"/>
                </a:lnTo>
                <a:lnTo>
                  <a:pt x="507491" y="4465320"/>
                </a:lnTo>
                <a:lnTo>
                  <a:pt x="546807" y="4487316"/>
                </a:lnTo>
                <a:lnTo>
                  <a:pt x="586943" y="4508492"/>
                </a:lnTo>
                <a:lnTo>
                  <a:pt x="627855" y="4528947"/>
                </a:lnTo>
                <a:lnTo>
                  <a:pt x="669498" y="4548776"/>
                </a:lnTo>
                <a:lnTo>
                  <a:pt x="711825" y="4568078"/>
                </a:lnTo>
                <a:lnTo>
                  <a:pt x="754791" y="4586949"/>
                </a:lnTo>
                <a:lnTo>
                  <a:pt x="798351" y="4605487"/>
                </a:lnTo>
                <a:lnTo>
                  <a:pt x="842459" y="4623788"/>
                </a:lnTo>
                <a:lnTo>
                  <a:pt x="887069" y="4641950"/>
                </a:lnTo>
                <a:lnTo>
                  <a:pt x="1023458" y="4696574"/>
                </a:lnTo>
                <a:lnTo>
                  <a:pt x="1116060" y="4734075"/>
                </a:lnTo>
                <a:lnTo>
                  <a:pt x="1162727" y="4753443"/>
                </a:lnTo>
                <a:lnTo>
                  <a:pt x="1209577" y="4773353"/>
                </a:lnTo>
                <a:lnTo>
                  <a:pt x="1256565" y="4793900"/>
                </a:lnTo>
                <a:lnTo>
                  <a:pt x="1303646" y="4815183"/>
                </a:lnTo>
                <a:lnTo>
                  <a:pt x="1350772" y="4837299"/>
                </a:lnTo>
                <a:lnTo>
                  <a:pt x="1397900" y="4860344"/>
                </a:lnTo>
                <a:lnTo>
                  <a:pt x="1444984" y="4884417"/>
                </a:lnTo>
                <a:lnTo>
                  <a:pt x="1491977" y="4909613"/>
                </a:lnTo>
                <a:lnTo>
                  <a:pt x="1538834" y="4936031"/>
                </a:lnTo>
                <a:lnTo>
                  <a:pt x="1585510" y="4963767"/>
                </a:lnTo>
                <a:lnTo>
                  <a:pt x="1631960" y="4992920"/>
                </a:lnTo>
                <a:lnTo>
                  <a:pt x="1678137" y="5023585"/>
                </a:lnTo>
                <a:lnTo>
                  <a:pt x="1723995" y="5055860"/>
                </a:lnTo>
                <a:lnTo>
                  <a:pt x="1769490" y="5089842"/>
                </a:lnTo>
                <a:lnTo>
                  <a:pt x="1939925" y="5238750"/>
                </a:lnTo>
                <a:lnTo>
                  <a:pt x="2116709" y="5089842"/>
                </a:lnTo>
                <a:lnTo>
                  <a:pt x="2162204" y="5055860"/>
                </a:lnTo>
                <a:lnTo>
                  <a:pt x="2208062" y="5023585"/>
                </a:lnTo>
                <a:lnTo>
                  <a:pt x="2254239" y="4992920"/>
                </a:lnTo>
                <a:lnTo>
                  <a:pt x="2300689" y="4963767"/>
                </a:lnTo>
                <a:lnTo>
                  <a:pt x="2347365" y="4936031"/>
                </a:lnTo>
                <a:lnTo>
                  <a:pt x="2394222" y="4909613"/>
                </a:lnTo>
                <a:lnTo>
                  <a:pt x="2441215" y="4884417"/>
                </a:lnTo>
                <a:lnTo>
                  <a:pt x="2488299" y="4860344"/>
                </a:lnTo>
                <a:lnTo>
                  <a:pt x="2535427" y="4837299"/>
                </a:lnTo>
                <a:lnTo>
                  <a:pt x="2582553" y="4815183"/>
                </a:lnTo>
                <a:lnTo>
                  <a:pt x="2629634" y="4793900"/>
                </a:lnTo>
                <a:lnTo>
                  <a:pt x="2676622" y="4773353"/>
                </a:lnTo>
                <a:lnTo>
                  <a:pt x="2723472" y="4753443"/>
                </a:lnTo>
                <a:lnTo>
                  <a:pt x="2770139" y="4734075"/>
                </a:lnTo>
                <a:lnTo>
                  <a:pt x="2816578" y="4715151"/>
                </a:lnTo>
                <a:lnTo>
                  <a:pt x="2954063" y="4660070"/>
                </a:lnTo>
                <a:lnTo>
                  <a:pt x="3043740" y="4623788"/>
                </a:lnTo>
                <a:lnTo>
                  <a:pt x="3087848" y="4605487"/>
                </a:lnTo>
                <a:lnTo>
                  <a:pt x="3131408" y="4586949"/>
                </a:lnTo>
                <a:lnTo>
                  <a:pt x="3174374" y="4568078"/>
                </a:lnTo>
                <a:lnTo>
                  <a:pt x="3216701" y="4548776"/>
                </a:lnTo>
                <a:lnTo>
                  <a:pt x="3258344" y="4528947"/>
                </a:lnTo>
                <a:lnTo>
                  <a:pt x="3299256" y="4508492"/>
                </a:lnTo>
                <a:lnTo>
                  <a:pt x="3339392" y="4487316"/>
                </a:lnTo>
                <a:lnTo>
                  <a:pt x="3378707" y="4465320"/>
                </a:lnTo>
                <a:lnTo>
                  <a:pt x="3418119" y="4437100"/>
                </a:lnTo>
                <a:lnTo>
                  <a:pt x="3455853" y="4408481"/>
                </a:lnTo>
                <a:lnTo>
                  <a:pt x="3491920" y="4379379"/>
                </a:lnTo>
                <a:lnTo>
                  <a:pt x="3526331" y="4349712"/>
                </a:lnTo>
                <a:lnTo>
                  <a:pt x="3559096" y="4319398"/>
                </a:lnTo>
                <a:lnTo>
                  <a:pt x="3590226" y="4288352"/>
                </a:lnTo>
                <a:lnTo>
                  <a:pt x="3619733" y="4256493"/>
                </a:lnTo>
                <a:lnTo>
                  <a:pt x="3647627" y="4223738"/>
                </a:lnTo>
                <a:lnTo>
                  <a:pt x="3673919" y="4190003"/>
                </a:lnTo>
                <a:lnTo>
                  <a:pt x="3698619" y="4155206"/>
                </a:lnTo>
                <a:lnTo>
                  <a:pt x="3721739" y="4119265"/>
                </a:lnTo>
                <a:lnTo>
                  <a:pt x="3743289" y="4082096"/>
                </a:lnTo>
                <a:lnTo>
                  <a:pt x="3763279" y="4043616"/>
                </a:lnTo>
                <a:lnTo>
                  <a:pt x="3781722" y="4003743"/>
                </a:lnTo>
                <a:lnTo>
                  <a:pt x="3798627" y="3962394"/>
                </a:lnTo>
                <a:lnTo>
                  <a:pt x="3814005" y="3919487"/>
                </a:lnTo>
                <a:lnTo>
                  <a:pt x="3827868" y="3874937"/>
                </a:lnTo>
                <a:lnTo>
                  <a:pt x="3840226" y="3828663"/>
                </a:lnTo>
                <a:lnTo>
                  <a:pt x="3851089" y="3780582"/>
                </a:lnTo>
                <a:lnTo>
                  <a:pt x="3860469" y="3730611"/>
                </a:lnTo>
                <a:lnTo>
                  <a:pt x="3868376" y="3678667"/>
                </a:lnTo>
                <a:lnTo>
                  <a:pt x="3874821" y="3624667"/>
                </a:lnTo>
                <a:lnTo>
                  <a:pt x="3879815" y="3568529"/>
                </a:lnTo>
                <a:lnTo>
                  <a:pt x="3883369" y="3510169"/>
                </a:lnTo>
                <a:lnTo>
                  <a:pt x="3885494" y="3449505"/>
                </a:lnTo>
                <a:lnTo>
                  <a:pt x="3886200" y="3386454"/>
                </a:lnTo>
                <a:lnTo>
                  <a:pt x="3886200" y="1852295"/>
                </a:lnTo>
                <a:lnTo>
                  <a:pt x="3885494" y="1789244"/>
                </a:lnTo>
                <a:lnTo>
                  <a:pt x="3883369" y="1728580"/>
                </a:lnTo>
                <a:lnTo>
                  <a:pt x="3879815" y="1670220"/>
                </a:lnTo>
                <a:lnTo>
                  <a:pt x="3874821" y="1614082"/>
                </a:lnTo>
                <a:lnTo>
                  <a:pt x="3868376" y="1560082"/>
                </a:lnTo>
                <a:lnTo>
                  <a:pt x="3860469" y="1508138"/>
                </a:lnTo>
                <a:lnTo>
                  <a:pt x="3851089" y="1458167"/>
                </a:lnTo>
                <a:lnTo>
                  <a:pt x="3840226" y="1410086"/>
                </a:lnTo>
                <a:lnTo>
                  <a:pt x="3827868" y="1363812"/>
                </a:lnTo>
                <a:lnTo>
                  <a:pt x="3814005" y="1319262"/>
                </a:lnTo>
                <a:lnTo>
                  <a:pt x="3798627" y="1276355"/>
                </a:lnTo>
                <a:lnTo>
                  <a:pt x="3781722" y="1235006"/>
                </a:lnTo>
                <a:lnTo>
                  <a:pt x="3763279" y="1195133"/>
                </a:lnTo>
                <a:lnTo>
                  <a:pt x="3743289" y="1156653"/>
                </a:lnTo>
                <a:lnTo>
                  <a:pt x="3721739" y="1119484"/>
                </a:lnTo>
                <a:lnTo>
                  <a:pt x="3698619" y="1083543"/>
                </a:lnTo>
                <a:lnTo>
                  <a:pt x="3673919" y="1048746"/>
                </a:lnTo>
                <a:lnTo>
                  <a:pt x="3647627" y="1015011"/>
                </a:lnTo>
                <a:lnTo>
                  <a:pt x="3619733" y="982256"/>
                </a:lnTo>
                <a:lnTo>
                  <a:pt x="3590226" y="950397"/>
                </a:lnTo>
                <a:lnTo>
                  <a:pt x="3559096" y="919351"/>
                </a:lnTo>
                <a:lnTo>
                  <a:pt x="3526331" y="889037"/>
                </a:lnTo>
                <a:lnTo>
                  <a:pt x="3491920" y="859370"/>
                </a:lnTo>
                <a:lnTo>
                  <a:pt x="3455853" y="830268"/>
                </a:lnTo>
                <a:lnTo>
                  <a:pt x="3418119" y="801649"/>
                </a:lnTo>
                <a:lnTo>
                  <a:pt x="3378707" y="773429"/>
                </a:lnTo>
                <a:lnTo>
                  <a:pt x="3339392" y="751433"/>
                </a:lnTo>
                <a:lnTo>
                  <a:pt x="3299256" y="730257"/>
                </a:lnTo>
                <a:lnTo>
                  <a:pt x="3258344" y="709802"/>
                </a:lnTo>
                <a:lnTo>
                  <a:pt x="3216701" y="689972"/>
                </a:lnTo>
                <a:lnTo>
                  <a:pt x="3174374" y="670670"/>
                </a:lnTo>
                <a:lnTo>
                  <a:pt x="3131408" y="651799"/>
                </a:lnTo>
                <a:lnTo>
                  <a:pt x="3087848" y="633261"/>
                </a:lnTo>
                <a:lnTo>
                  <a:pt x="3043740" y="614959"/>
                </a:lnTo>
                <a:lnTo>
                  <a:pt x="2999130" y="596797"/>
                </a:lnTo>
                <a:lnTo>
                  <a:pt x="2862741" y="542170"/>
                </a:lnTo>
                <a:lnTo>
                  <a:pt x="2770139" y="504666"/>
                </a:lnTo>
                <a:lnTo>
                  <a:pt x="2723472" y="485296"/>
                </a:lnTo>
                <a:lnTo>
                  <a:pt x="2676622" y="465385"/>
                </a:lnTo>
                <a:lnTo>
                  <a:pt x="2629634" y="444835"/>
                </a:lnTo>
                <a:lnTo>
                  <a:pt x="2582553" y="423549"/>
                </a:lnTo>
                <a:lnTo>
                  <a:pt x="2535427" y="401430"/>
                </a:lnTo>
                <a:lnTo>
                  <a:pt x="2488299" y="378382"/>
                </a:lnTo>
                <a:lnTo>
                  <a:pt x="2441215" y="354306"/>
                </a:lnTo>
                <a:lnTo>
                  <a:pt x="2394222" y="329105"/>
                </a:lnTo>
                <a:lnTo>
                  <a:pt x="2347365" y="302683"/>
                </a:lnTo>
                <a:lnTo>
                  <a:pt x="2300689" y="274942"/>
                </a:lnTo>
                <a:lnTo>
                  <a:pt x="2254239" y="245784"/>
                </a:lnTo>
                <a:lnTo>
                  <a:pt x="2208062" y="215114"/>
                </a:lnTo>
                <a:lnTo>
                  <a:pt x="2162204" y="182832"/>
                </a:lnTo>
                <a:lnTo>
                  <a:pt x="2116709" y="148844"/>
                </a:lnTo>
                <a:lnTo>
                  <a:pt x="1946275" y="0"/>
                </a:lnTo>
                <a:close/>
              </a:path>
            </a:pathLst>
          </a:custGeom>
          <a:solidFill>
            <a:srgbClr val="E8E3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 noEditPoints="1"/>
          </p:cNvSpPr>
          <p:nvPr>
            <p:ph type="ctrTitle"/>
          </p:nvPr>
        </p:nvSpPr>
        <p:spPr>
          <a:xfrm>
            <a:off x="4699253" y="2666364"/>
            <a:ext cx="2793492" cy="1242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 noEditPoints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</a:p>
        </p:txBody>
      </p:sp>
      <p:sp>
        <p:nvSpPr>
          <p:cNvPr id="4" name="Holder 4"/>
          <p:cNvSpPr>
            <a:spLocks noGrp="1" noEditPoints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 noEditPoints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 noEditPoints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EditPoints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FF0000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 noEditPoints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 lvl="0"/>
          </a:p>
        </p:txBody>
      </p:sp>
      <p:sp>
        <p:nvSpPr>
          <p:cNvPr id="4" name="Holder 4"/>
          <p:cNvSpPr>
            <a:spLocks noGrp="1" noEditPoints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 noEditPoints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 noEditPoints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EditPoints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FF0000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 noEditPoints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</a:p>
        </p:txBody>
      </p:sp>
      <p:sp>
        <p:nvSpPr>
          <p:cNvPr id="4" name="Holder 4"/>
          <p:cNvSpPr>
            <a:spLocks noGrp="1" noEditPoints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</a:p>
        </p:txBody>
      </p:sp>
      <p:sp>
        <p:nvSpPr>
          <p:cNvPr id="5" name="Holder 5"/>
          <p:cNvSpPr>
            <a:spLocks noGrp="1" noEditPoints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 noEditPoints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7" name="Holder 7"/>
          <p:cNvSpPr>
            <a:spLocks noGrp="1" noEditPoints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EditPoints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FF0000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 noEditPoints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 noEditPoints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 noEditPoints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EditPoints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 noEditPoints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 noEditPoints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8E3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324975" y="0"/>
            <a:ext cx="2867025" cy="4953000"/>
          </a:xfrm>
          <a:custGeom>
            <a:avLst/>
            <a:rect l="l" t="t" r="r" b="b"/>
            <a:pathLst>
              <a:path w="2867025" h="4953000">
                <a:moveTo>
                  <a:pt x="2247900" y="327025"/>
                </a:moveTo>
                <a:lnTo>
                  <a:pt x="2246807" y="268185"/>
                </a:lnTo>
                <a:lnTo>
                  <a:pt x="2243544" y="212928"/>
                </a:lnTo>
                <a:lnTo>
                  <a:pt x="2238083" y="161036"/>
                </a:lnTo>
                <a:lnTo>
                  <a:pt x="2230399" y="112331"/>
                </a:lnTo>
                <a:lnTo>
                  <a:pt x="2220468" y="66598"/>
                </a:lnTo>
                <a:lnTo>
                  <a:pt x="2208276" y="23622"/>
                </a:lnTo>
                <a:lnTo>
                  <a:pt x="2198751" y="0"/>
                </a:lnTo>
                <a:lnTo>
                  <a:pt x="49149" y="0"/>
                </a:lnTo>
                <a:lnTo>
                  <a:pt x="27419" y="66598"/>
                </a:lnTo>
                <a:lnTo>
                  <a:pt x="17487" y="112331"/>
                </a:lnTo>
                <a:lnTo>
                  <a:pt x="9804" y="161048"/>
                </a:lnTo>
                <a:lnTo>
                  <a:pt x="4343" y="212928"/>
                </a:lnTo>
                <a:lnTo>
                  <a:pt x="1079" y="268185"/>
                </a:lnTo>
                <a:lnTo>
                  <a:pt x="0" y="327025"/>
                </a:lnTo>
                <a:lnTo>
                  <a:pt x="0" y="1218819"/>
                </a:lnTo>
                <a:lnTo>
                  <a:pt x="1219" y="1281455"/>
                </a:lnTo>
                <a:lnTo>
                  <a:pt x="4927" y="1340027"/>
                </a:lnTo>
                <a:lnTo>
                  <a:pt x="11150" y="1394790"/>
                </a:lnTo>
                <a:lnTo>
                  <a:pt x="19900" y="1445983"/>
                </a:lnTo>
                <a:lnTo>
                  <a:pt x="31242" y="1493875"/>
                </a:lnTo>
                <a:lnTo>
                  <a:pt x="45199" y="1538706"/>
                </a:lnTo>
                <a:lnTo>
                  <a:pt x="61785" y="1580743"/>
                </a:lnTo>
                <a:lnTo>
                  <a:pt x="81051" y="1620202"/>
                </a:lnTo>
                <a:lnTo>
                  <a:pt x="103022" y="1657375"/>
                </a:lnTo>
                <a:lnTo>
                  <a:pt x="127749" y="1692478"/>
                </a:lnTo>
                <a:lnTo>
                  <a:pt x="155244" y="1725777"/>
                </a:lnTo>
                <a:lnTo>
                  <a:pt x="185534" y="1757527"/>
                </a:lnTo>
                <a:lnTo>
                  <a:pt x="218681" y="1787969"/>
                </a:lnTo>
                <a:lnTo>
                  <a:pt x="254698" y="1817357"/>
                </a:lnTo>
                <a:lnTo>
                  <a:pt x="293624" y="1845945"/>
                </a:lnTo>
                <a:lnTo>
                  <a:pt x="333705" y="1868017"/>
                </a:lnTo>
                <a:lnTo>
                  <a:pt x="375183" y="1888756"/>
                </a:lnTo>
                <a:lnTo>
                  <a:pt x="417931" y="1908467"/>
                </a:lnTo>
                <a:lnTo>
                  <a:pt x="461797" y="1927453"/>
                </a:lnTo>
                <a:lnTo>
                  <a:pt x="506628" y="1946021"/>
                </a:lnTo>
                <a:lnTo>
                  <a:pt x="645553" y="2002193"/>
                </a:lnTo>
                <a:lnTo>
                  <a:pt x="692861" y="2022094"/>
                </a:lnTo>
                <a:lnTo>
                  <a:pt x="740435" y="2043087"/>
                </a:lnTo>
                <a:lnTo>
                  <a:pt x="788136" y="2065464"/>
                </a:lnTo>
                <a:lnTo>
                  <a:pt x="835812" y="2089556"/>
                </a:lnTo>
                <a:lnTo>
                  <a:pt x="883323" y="2115642"/>
                </a:lnTo>
                <a:lnTo>
                  <a:pt x="930541" y="2144026"/>
                </a:lnTo>
                <a:lnTo>
                  <a:pt x="977303" y="2175014"/>
                </a:lnTo>
                <a:lnTo>
                  <a:pt x="1023493" y="2208911"/>
                </a:lnTo>
                <a:lnTo>
                  <a:pt x="1122045" y="2295525"/>
                </a:lnTo>
                <a:lnTo>
                  <a:pt x="1224407" y="2208911"/>
                </a:lnTo>
                <a:lnTo>
                  <a:pt x="1270584" y="2175014"/>
                </a:lnTo>
                <a:lnTo>
                  <a:pt x="1317345" y="2144026"/>
                </a:lnTo>
                <a:lnTo>
                  <a:pt x="1364564" y="2115642"/>
                </a:lnTo>
                <a:lnTo>
                  <a:pt x="1412074" y="2089556"/>
                </a:lnTo>
                <a:lnTo>
                  <a:pt x="1459750" y="2065464"/>
                </a:lnTo>
                <a:lnTo>
                  <a:pt x="1507451" y="2043087"/>
                </a:lnTo>
                <a:lnTo>
                  <a:pt x="1555026" y="2022094"/>
                </a:lnTo>
                <a:lnTo>
                  <a:pt x="1602333" y="2002193"/>
                </a:lnTo>
                <a:lnTo>
                  <a:pt x="1649234" y="1983079"/>
                </a:lnTo>
                <a:lnTo>
                  <a:pt x="1741258" y="1946021"/>
                </a:lnTo>
                <a:lnTo>
                  <a:pt x="1786089" y="1927453"/>
                </a:lnTo>
                <a:lnTo>
                  <a:pt x="1829955" y="1908467"/>
                </a:lnTo>
                <a:lnTo>
                  <a:pt x="1872703" y="1888756"/>
                </a:lnTo>
                <a:lnTo>
                  <a:pt x="1914182" y="1868017"/>
                </a:lnTo>
                <a:lnTo>
                  <a:pt x="1954276" y="1845945"/>
                </a:lnTo>
                <a:lnTo>
                  <a:pt x="1993188" y="1817357"/>
                </a:lnTo>
                <a:lnTo>
                  <a:pt x="2029206" y="1787969"/>
                </a:lnTo>
                <a:lnTo>
                  <a:pt x="2062353" y="1757527"/>
                </a:lnTo>
                <a:lnTo>
                  <a:pt x="2092642" y="1725777"/>
                </a:lnTo>
                <a:lnTo>
                  <a:pt x="2120138" y="1692478"/>
                </a:lnTo>
                <a:lnTo>
                  <a:pt x="2144865" y="1657375"/>
                </a:lnTo>
                <a:lnTo>
                  <a:pt x="2166836" y="1620202"/>
                </a:lnTo>
                <a:lnTo>
                  <a:pt x="2186101" y="1580743"/>
                </a:lnTo>
                <a:lnTo>
                  <a:pt x="2202688" y="1538706"/>
                </a:lnTo>
                <a:lnTo>
                  <a:pt x="2216645" y="1493875"/>
                </a:lnTo>
                <a:lnTo>
                  <a:pt x="2227986" y="1445983"/>
                </a:lnTo>
                <a:lnTo>
                  <a:pt x="2236736" y="1394790"/>
                </a:lnTo>
                <a:lnTo>
                  <a:pt x="2242959" y="1340027"/>
                </a:lnTo>
                <a:lnTo>
                  <a:pt x="2246668" y="1281455"/>
                </a:lnTo>
                <a:lnTo>
                  <a:pt x="2247900" y="1218819"/>
                </a:lnTo>
                <a:lnTo>
                  <a:pt x="2247900" y="327025"/>
                </a:lnTo>
                <a:close/>
              </a:path>
              <a:path w="2867025" h="4953000">
                <a:moveTo>
                  <a:pt x="2867025" y="2194560"/>
                </a:moveTo>
                <a:lnTo>
                  <a:pt x="2685923" y="2111121"/>
                </a:lnTo>
                <a:lnTo>
                  <a:pt x="2638488" y="2085022"/>
                </a:lnTo>
                <a:lnTo>
                  <a:pt x="2591346" y="2056612"/>
                </a:lnTo>
                <a:lnTo>
                  <a:pt x="2544661" y="2025586"/>
                </a:lnTo>
                <a:lnTo>
                  <a:pt x="2498598" y="1991614"/>
                </a:lnTo>
                <a:lnTo>
                  <a:pt x="2400173" y="1905000"/>
                </a:lnTo>
                <a:lnTo>
                  <a:pt x="2298065" y="1991614"/>
                </a:lnTo>
                <a:lnTo>
                  <a:pt x="2251951" y="2025573"/>
                </a:lnTo>
                <a:lnTo>
                  <a:pt x="2205253" y="2056599"/>
                </a:lnTo>
                <a:lnTo>
                  <a:pt x="2158123" y="2085035"/>
                </a:lnTo>
                <a:lnTo>
                  <a:pt x="2110689" y="2111146"/>
                </a:lnTo>
                <a:lnTo>
                  <a:pt x="2063089" y="2135263"/>
                </a:lnTo>
                <a:lnTo>
                  <a:pt x="2015477" y="2157692"/>
                </a:lnTo>
                <a:lnTo>
                  <a:pt x="1967979" y="2178710"/>
                </a:lnTo>
                <a:lnTo>
                  <a:pt x="1920760" y="2198624"/>
                </a:lnTo>
                <a:lnTo>
                  <a:pt x="1873935" y="2217763"/>
                </a:lnTo>
                <a:lnTo>
                  <a:pt x="1782076" y="2254872"/>
                </a:lnTo>
                <a:lnTo>
                  <a:pt x="1737321" y="2273439"/>
                </a:lnTo>
                <a:lnTo>
                  <a:pt x="1693545" y="2292439"/>
                </a:lnTo>
                <a:lnTo>
                  <a:pt x="1650885" y="2312149"/>
                </a:lnTo>
                <a:lnTo>
                  <a:pt x="1609471" y="2332901"/>
                </a:lnTo>
                <a:lnTo>
                  <a:pt x="1569466" y="2354961"/>
                </a:lnTo>
                <a:lnTo>
                  <a:pt x="1530616" y="2383586"/>
                </a:lnTo>
                <a:lnTo>
                  <a:pt x="1494663" y="2413000"/>
                </a:lnTo>
                <a:lnTo>
                  <a:pt x="1461579" y="2443467"/>
                </a:lnTo>
                <a:lnTo>
                  <a:pt x="1431328" y="2475242"/>
                </a:lnTo>
                <a:lnTo>
                  <a:pt x="1403883" y="2508580"/>
                </a:lnTo>
                <a:lnTo>
                  <a:pt x="1379220" y="2543721"/>
                </a:lnTo>
                <a:lnTo>
                  <a:pt x="1357274" y="2580919"/>
                </a:lnTo>
                <a:lnTo>
                  <a:pt x="1338033" y="2620416"/>
                </a:lnTo>
                <a:lnTo>
                  <a:pt x="1321473" y="2662491"/>
                </a:lnTo>
                <a:lnTo>
                  <a:pt x="1307553" y="2707373"/>
                </a:lnTo>
                <a:lnTo>
                  <a:pt x="1296225" y="2755315"/>
                </a:lnTo>
                <a:lnTo>
                  <a:pt x="1287475" y="2806573"/>
                </a:lnTo>
                <a:lnTo>
                  <a:pt x="1281264" y="2861386"/>
                </a:lnTo>
                <a:lnTo>
                  <a:pt x="1277569" y="2920022"/>
                </a:lnTo>
                <a:lnTo>
                  <a:pt x="1276350" y="2982722"/>
                </a:lnTo>
                <a:lnTo>
                  <a:pt x="1276350" y="3875278"/>
                </a:lnTo>
                <a:lnTo>
                  <a:pt x="1277569" y="3937990"/>
                </a:lnTo>
                <a:lnTo>
                  <a:pt x="1281264" y="3996626"/>
                </a:lnTo>
                <a:lnTo>
                  <a:pt x="1287475" y="4051439"/>
                </a:lnTo>
                <a:lnTo>
                  <a:pt x="1296225" y="4102697"/>
                </a:lnTo>
                <a:lnTo>
                  <a:pt x="1307553" y="4150639"/>
                </a:lnTo>
                <a:lnTo>
                  <a:pt x="1321473" y="4195521"/>
                </a:lnTo>
                <a:lnTo>
                  <a:pt x="1338033" y="4237596"/>
                </a:lnTo>
                <a:lnTo>
                  <a:pt x="1357274" y="4277093"/>
                </a:lnTo>
                <a:lnTo>
                  <a:pt x="1379220" y="4314291"/>
                </a:lnTo>
                <a:lnTo>
                  <a:pt x="1403883" y="4349432"/>
                </a:lnTo>
                <a:lnTo>
                  <a:pt x="1431328" y="4382770"/>
                </a:lnTo>
                <a:lnTo>
                  <a:pt x="1461579" y="4414545"/>
                </a:lnTo>
                <a:lnTo>
                  <a:pt x="1494663" y="4445012"/>
                </a:lnTo>
                <a:lnTo>
                  <a:pt x="1530616" y="4474426"/>
                </a:lnTo>
                <a:lnTo>
                  <a:pt x="1569466" y="4503039"/>
                </a:lnTo>
                <a:lnTo>
                  <a:pt x="1609471" y="4525111"/>
                </a:lnTo>
                <a:lnTo>
                  <a:pt x="1650885" y="4545863"/>
                </a:lnTo>
                <a:lnTo>
                  <a:pt x="1693545" y="4565574"/>
                </a:lnTo>
                <a:lnTo>
                  <a:pt x="1737321" y="4584573"/>
                </a:lnTo>
                <a:lnTo>
                  <a:pt x="1782076" y="4603140"/>
                </a:lnTo>
                <a:lnTo>
                  <a:pt x="1920760" y="4659388"/>
                </a:lnTo>
                <a:lnTo>
                  <a:pt x="1967979" y="4679302"/>
                </a:lnTo>
                <a:lnTo>
                  <a:pt x="2015477" y="4700321"/>
                </a:lnTo>
                <a:lnTo>
                  <a:pt x="2063089" y="4722749"/>
                </a:lnTo>
                <a:lnTo>
                  <a:pt x="2110689" y="4746866"/>
                </a:lnTo>
                <a:lnTo>
                  <a:pt x="2158123" y="4772977"/>
                </a:lnTo>
                <a:lnTo>
                  <a:pt x="2205253" y="4801413"/>
                </a:lnTo>
                <a:lnTo>
                  <a:pt x="2251951" y="4832439"/>
                </a:lnTo>
                <a:lnTo>
                  <a:pt x="2298065" y="4866386"/>
                </a:lnTo>
                <a:lnTo>
                  <a:pt x="2396490" y="4953000"/>
                </a:lnTo>
                <a:lnTo>
                  <a:pt x="2498598" y="4866386"/>
                </a:lnTo>
                <a:lnTo>
                  <a:pt x="2544661" y="4832426"/>
                </a:lnTo>
                <a:lnTo>
                  <a:pt x="2591346" y="4801400"/>
                </a:lnTo>
                <a:lnTo>
                  <a:pt x="2638488" y="4772990"/>
                </a:lnTo>
                <a:lnTo>
                  <a:pt x="2685923" y="4746879"/>
                </a:lnTo>
                <a:lnTo>
                  <a:pt x="2867025" y="4663440"/>
                </a:lnTo>
                <a:lnTo>
                  <a:pt x="2867025" y="2194560"/>
                </a:lnTo>
                <a:close/>
              </a:path>
            </a:pathLst>
          </a:custGeom>
          <a:solidFill>
            <a:srgbClr val="B5A9A1">
              <a:alpha val="1490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272651" y="14350"/>
            <a:ext cx="2371725" cy="2371725"/>
          </a:xfrm>
          <a:custGeom>
            <a:avLst/>
            <a:rect l="l" t="t" r="r" b="b"/>
            <a:pathLst>
              <a:path w="2371725" h="2371725">
                <a:moveTo>
                  <a:pt x="2333117" y="0"/>
                </a:moveTo>
                <a:lnTo>
                  <a:pt x="2347418" y="60503"/>
                </a:lnTo>
                <a:lnTo>
                  <a:pt x="2357205" y="115413"/>
                </a:lnTo>
                <a:lnTo>
                  <a:pt x="2363381" y="165991"/>
                </a:lnTo>
                <a:lnTo>
                  <a:pt x="2366851" y="213502"/>
                </a:lnTo>
                <a:lnTo>
                  <a:pt x="2368517" y="259210"/>
                </a:lnTo>
                <a:lnTo>
                  <a:pt x="2369282" y="304377"/>
                </a:lnTo>
                <a:lnTo>
                  <a:pt x="2370050" y="350267"/>
                </a:lnTo>
                <a:lnTo>
                  <a:pt x="2371725" y="398145"/>
                </a:lnTo>
                <a:lnTo>
                  <a:pt x="2371725" y="686688"/>
                </a:lnTo>
                <a:lnTo>
                  <a:pt x="2371725" y="847216"/>
                </a:lnTo>
                <a:lnTo>
                  <a:pt x="2371725" y="1068324"/>
                </a:lnTo>
                <a:lnTo>
                  <a:pt x="2371725" y="1236852"/>
                </a:lnTo>
                <a:lnTo>
                  <a:pt x="2370584" y="1298876"/>
                </a:lnTo>
                <a:lnTo>
                  <a:pt x="2367145" y="1357122"/>
                </a:lnTo>
                <a:lnTo>
                  <a:pt x="2361379" y="1411808"/>
                </a:lnTo>
                <a:lnTo>
                  <a:pt x="2353258" y="1463153"/>
                </a:lnTo>
                <a:lnTo>
                  <a:pt x="2342754" y="1511372"/>
                </a:lnTo>
                <a:lnTo>
                  <a:pt x="2329840" y="1556685"/>
                </a:lnTo>
                <a:lnTo>
                  <a:pt x="2314487" y="1599308"/>
                </a:lnTo>
                <a:lnTo>
                  <a:pt x="2296667" y="1639458"/>
                </a:lnTo>
                <a:lnTo>
                  <a:pt x="2276354" y="1677354"/>
                </a:lnTo>
                <a:lnTo>
                  <a:pt x="2253518" y="1713213"/>
                </a:lnTo>
                <a:lnTo>
                  <a:pt x="2228132" y="1747252"/>
                </a:lnTo>
                <a:lnTo>
                  <a:pt x="2200167" y="1779688"/>
                </a:lnTo>
                <a:lnTo>
                  <a:pt x="2169597" y="1810740"/>
                </a:lnTo>
                <a:lnTo>
                  <a:pt x="2136393" y="1840624"/>
                </a:lnTo>
                <a:lnTo>
                  <a:pt x="2100527" y="1869559"/>
                </a:lnTo>
                <a:lnTo>
                  <a:pt x="2061972" y="1897761"/>
                </a:lnTo>
                <a:lnTo>
                  <a:pt x="2022188" y="1919700"/>
                </a:lnTo>
                <a:lnTo>
                  <a:pt x="1981091" y="1940379"/>
                </a:lnTo>
                <a:lnTo>
                  <a:pt x="1938806" y="1960064"/>
                </a:lnTo>
                <a:lnTo>
                  <a:pt x="1895458" y="1979021"/>
                </a:lnTo>
                <a:lnTo>
                  <a:pt x="1851170" y="1997517"/>
                </a:lnTo>
                <a:lnTo>
                  <a:pt x="1806067" y="2015818"/>
                </a:lnTo>
                <a:lnTo>
                  <a:pt x="1760273" y="2034190"/>
                </a:lnTo>
                <a:lnTo>
                  <a:pt x="1713913" y="2052899"/>
                </a:lnTo>
                <a:lnTo>
                  <a:pt x="1667112" y="2072212"/>
                </a:lnTo>
                <a:lnTo>
                  <a:pt x="1619992" y="2092396"/>
                </a:lnTo>
                <a:lnTo>
                  <a:pt x="1572680" y="2113715"/>
                </a:lnTo>
                <a:lnTo>
                  <a:pt x="1525299" y="2136438"/>
                </a:lnTo>
                <a:lnTo>
                  <a:pt x="1477974" y="2160829"/>
                </a:lnTo>
                <a:lnTo>
                  <a:pt x="1430828" y="2187156"/>
                </a:lnTo>
                <a:lnTo>
                  <a:pt x="1383987" y="2215685"/>
                </a:lnTo>
                <a:lnTo>
                  <a:pt x="1337575" y="2246681"/>
                </a:lnTo>
                <a:lnTo>
                  <a:pt x="1291717" y="2280412"/>
                </a:lnTo>
                <a:lnTo>
                  <a:pt x="1183894" y="2371725"/>
                </a:lnTo>
                <a:lnTo>
                  <a:pt x="1079880" y="2280412"/>
                </a:lnTo>
                <a:lnTo>
                  <a:pt x="1034022" y="2246681"/>
                </a:lnTo>
                <a:lnTo>
                  <a:pt x="987610" y="2215685"/>
                </a:lnTo>
                <a:lnTo>
                  <a:pt x="940769" y="2187156"/>
                </a:lnTo>
                <a:lnTo>
                  <a:pt x="893623" y="2160829"/>
                </a:lnTo>
                <a:lnTo>
                  <a:pt x="846298" y="2136438"/>
                </a:lnTo>
                <a:lnTo>
                  <a:pt x="798917" y="2113715"/>
                </a:lnTo>
                <a:lnTo>
                  <a:pt x="751605" y="2092396"/>
                </a:lnTo>
                <a:lnTo>
                  <a:pt x="704485" y="2072212"/>
                </a:lnTo>
                <a:lnTo>
                  <a:pt x="657684" y="2052899"/>
                </a:lnTo>
                <a:lnTo>
                  <a:pt x="611324" y="2034190"/>
                </a:lnTo>
                <a:lnTo>
                  <a:pt x="565530" y="2015818"/>
                </a:lnTo>
                <a:lnTo>
                  <a:pt x="520427" y="1997517"/>
                </a:lnTo>
                <a:lnTo>
                  <a:pt x="476139" y="1979021"/>
                </a:lnTo>
                <a:lnTo>
                  <a:pt x="432791" y="1960064"/>
                </a:lnTo>
                <a:lnTo>
                  <a:pt x="390506" y="1940379"/>
                </a:lnTo>
                <a:lnTo>
                  <a:pt x="349409" y="1919700"/>
                </a:lnTo>
                <a:lnTo>
                  <a:pt x="309625" y="1897761"/>
                </a:lnTo>
                <a:lnTo>
                  <a:pt x="271071" y="1869559"/>
                </a:lnTo>
                <a:lnTo>
                  <a:pt x="235209" y="1840624"/>
                </a:lnTo>
                <a:lnTo>
                  <a:pt x="202012" y="1810740"/>
                </a:lnTo>
                <a:lnTo>
                  <a:pt x="171450" y="1779688"/>
                </a:lnTo>
                <a:lnTo>
                  <a:pt x="143495" y="1747252"/>
                </a:lnTo>
                <a:lnTo>
                  <a:pt x="118119" y="1713213"/>
                </a:lnTo>
                <a:lnTo>
                  <a:pt x="95295" y="1677354"/>
                </a:lnTo>
                <a:lnTo>
                  <a:pt x="74993" y="1639458"/>
                </a:lnTo>
                <a:lnTo>
                  <a:pt x="57185" y="1599308"/>
                </a:lnTo>
                <a:lnTo>
                  <a:pt x="41844" y="1556685"/>
                </a:lnTo>
                <a:lnTo>
                  <a:pt x="28940" y="1511372"/>
                </a:lnTo>
                <a:lnTo>
                  <a:pt x="18446" y="1463153"/>
                </a:lnTo>
                <a:lnTo>
                  <a:pt x="10333" y="1411808"/>
                </a:lnTo>
                <a:lnTo>
                  <a:pt x="4573" y="1357122"/>
                </a:lnTo>
                <a:lnTo>
                  <a:pt x="1138" y="1298876"/>
                </a:lnTo>
                <a:lnTo>
                  <a:pt x="0" y="1236852"/>
                </a:lnTo>
                <a:lnTo>
                  <a:pt x="0" y="1068324"/>
                </a:lnTo>
                <a:lnTo>
                  <a:pt x="0" y="847216"/>
                </a:lnTo>
                <a:lnTo>
                  <a:pt x="0" y="686688"/>
                </a:lnTo>
                <a:lnTo>
                  <a:pt x="0" y="398145"/>
                </a:lnTo>
                <a:lnTo>
                  <a:pt x="0" y="297052"/>
                </a:lnTo>
                <a:lnTo>
                  <a:pt x="2951" y="257243"/>
                </a:lnTo>
                <a:lnTo>
                  <a:pt x="6340" y="207132"/>
                </a:lnTo>
                <a:lnTo>
                  <a:pt x="10731" y="151638"/>
                </a:lnTo>
                <a:lnTo>
                  <a:pt x="16688" y="95678"/>
                </a:lnTo>
                <a:lnTo>
                  <a:pt x="24776" y="44170"/>
                </a:lnTo>
                <a:lnTo>
                  <a:pt x="35559" y="2031"/>
                </a:lnTo>
              </a:path>
            </a:pathLst>
          </a:custGeom>
          <a:ln w="25400">
            <a:solidFill>
              <a:srgbClr val="B5A9A1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0539476" y="1824101"/>
            <a:ext cx="1652905" cy="3209925"/>
          </a:xfrm>
          <a:custGeom>
            <a:avLst/>
            <a:rect l="l" t="t" r="r" b="b"/>
            <a:pathLst>
              <a:path w="1652904" h="3209925">
                <a:moveTo>
                  <a:pt x="1639443" y="2916936"/>
                </a:moveTo>
                <a:lnTo>
                  <a:pt x="1593127" y="2934139"/>
                </a:lnTo>
                <a:lnTo>
                  <a:pt x="1545572" y="2957073"/>
                </a:lnTo>
                <a:lnTo>
                  <a:pt x="1497847" y="2984018"/>
                </a:lnTo>
                <a:lnTo>
                  <a:pt x="1451022" y="3013249"/>
                </a:lnTo>
                <a:lnTo>
                  <a:pt x="1406168" y="3043046"/>
                </a:lnTo>
                <a:lnTo>
                  <a:pt x="1364355" y="3071687"/>
                </a:lnTo>
                <a:lnTo>
                  <a:pt x="1326652" y="3097449"/>
                </a:lnTo>
                <a:lnTo>
                  <a:pt x="1294129" y="3118612"/>
                </a:lnTo>
                <a:lnTo>
                  <a:pt x="1186052" y="3209798"/>
                </a:lnTo>
                <a:lnTo>
                  <a:pt x="1081785" y="3118612"/>
                </a:lnTo>
                <a:lnTo>
                  <a:pt x="1035858" y="3084880"/>
                </a:lnTo>
                <a:lnTo>
                  <a:pt x="989375" y="3053880"/>
                </a:lnTo>
                <a:lnTo>
                  <a:pt x="942462" y="3025346"/>
                </a:lnTo>
                <a:lnTo>
                  <a:pt x="895242" y="2999013"/>
                </a:lnTo>
                <a:lnTo>
                  <a:pt x="847840" y="2974615"/>
                </a:lnTo>
                <a:lnTo>
                  <a:pt x="800382" y="2951885"/>
                </a:lnTo>
                <a:lnTo>
                  <a:pt x="752992" y="2930558"/>
                </a:lnTo>
                <a:lnTo>
                  <a:pt x="705795" y="2910368"/>
                </a:lnTo>
                <a:lnTo>
                  <a:pt x="658914" y="2891049"/>
                </a:lnTo>
                <a:lnTo>
                  <a:pt x="612476" y="2872335"/>
                </a:lnTo>
                <a:lnTo>
                  <a:pt x="566605" y="2853961"/>
                </a:lnTo>
                <a:lnTo>
                  <a:pt x="521425" y="2835661"/>
                </a:lnTo>
                <a:lnTo>
                  <a:pt x="477061" y="2817169"/>
                </a:lnTo>
                <a:lnTo>
                  <a:pt x="433638" y="2798218"/>
                </a:lnTo>
                <a:lnTo>
                  <a:pt x="391280" y="2778544"/>
                </a:lnTo>
                <a:lnTo>
                  <a:pt x="350113" y="2757880"/>
                </a:lnTo>
                <a:lnTo>
                  <a:pt x="310260" y="2735961"/>
                </a:lnTo>
                <a:lnTo>
                  <a:pt x="271615" y="2707736"/>
                </a:lnTo>
                <a:lnTo>
                  <a:pt x="235671" y="2678782"/>
                </a:lnTo>
                <a:lnTo>
                  <a:pt x="202399" y="2648881"/>
                </a:lnTo>
                <a:lnTo>
                  <a:pt x="171771" y="2617815"/>
                </a:lnTo>
                <a:lnTo>
                  <a:pt x="143757" y="2585366"/>
                </a:lnTo>
                <a:lnTo>
                  <a:pt x="118330" y="2551317"/>
                </a:lnTo>
                <a:lnTo>
                  <a:pt x="95461" y="2515450"/>
                </a:lnTo>
                <a:lnTo>
                  <a:pt x="75120" y="2477547"/>
                </a:lnTo>
                <a:lnTo>
                  <a:pt x="57280" y="2437391"/>
                </a:lnTo>
                <a:lnTo>
                  <a:pt x="41911" y="2394765"/>
                </a:lnTo>
                <a:lnTo>
                  <a:pt x="28985" y="2349449"/>
                </a:lnTo>
                <a:lnTo>
                  <a:pt x="18474" y="2301228"/>
                </a:lnTo>
                <a:lnTo>
                  <a:pt x="10348" y="2249882"/>
                </a:lnTo>
                <a:lnTo>
                  <a:pt x="4580" y="2195195"/>
                </a:lnTo>
                <a:lnTo>
                  <a:pt x="1140" y="2136949"/>
                </a:lnTo>
                <a:lnTo>
                  <a:pt x="0" y="2074926"/>
                </a:lnTo>
                <a:lnTo>
                  <a:pt x="0" y="1906270"/>
                </a:lnTo>
                <a:lnTo>
                  <a:pt x="0" y="1685163"/>
                </a:lnTo>
                <a:lnTo>
                  <a:pt x="0" y="1524635"/>
                </a:lnTo>
                <a:lnTo>
                  <a:pt x="0" y="1235964"/>
                </a:lnTo>
                <a:lnTo>
                  <a:pt x="0" y="1134872"/>
                </a:lnTo>
                <a:lnTo>
                  <a:pt x="1140" y="1072848"/>
                </a:lnTo>
                <a:lnTo>
                  <a:pt x="4580" y="1014602"/>
                </a:lnTo>
                <a:lnTo>
                  <a:pt x="10348" y="959915"/>
                </a:lnTo>
                <a:lnTo>
                  <a:pt x="18474" y="908569"/>
                </a:lnTo>
                <a:lnTo>
                  <a:pt x="28985" y="860348"/>
                </a:lnTo>
                <a:lnTo>
                  <a:pt x="41911" y="815032"/>
                </a:lnTo>
                <a:lnTo>
                  <a:pt x="57280" y="772406"/>
                </a:lnTo>
                <a:lnTo>
                  <a:pt x="75120" y="732250"/>
                </a:lnTo>
                <a:lnTo>
                  <a:pt x="95461" y="694347"/>
                </a:lnTo>
                <a:lnTo>
                  <a:pt x="118330" y="658480"/>
                </a:lnTo>
                <a:lnTo>
                  <a:pt x="143757" y="624431"/>
                </a:lnTo>
                <a:lnTo>
                  <a:pt x="171771" y="591982"/>
                </a:lnTo>
                <a:lnTo>
                  <a:pt x="202399" y="560916"/>
                </a:lnTo>
                <a:lnTo>
                  <a:pt x="235671" y="531015"/>
                </a:lnTo>
                <a:lnTo>
                  <a:pt x="271615" y="502061"/>
                </a:lnTo>
                <a:lnTo>
                  <a:pt x="310260" y="473837"/>
                </a:lnTo>
                <a:lnTo>
                  <a:pt x="350113" y="451917"/>
                </a:lnTo>
                <a:lnTo>
                  <a:pt x="391280" y="431253"/>
                </a:lnTo>
                <a:lnTo>
                  <a:pt x="433638" y="411579"/>
                </a:lnTo>
                <a:lnTo>
                  <a:pt x="477061" y="392628"/>
                </a:lnTo>
                <a:lnTo>
                  <a:pt x="521425" y="374136"/>
                </a:lnTo>
                <a:lnTo>
                  <a:pt x="566605" y="355836"/>
                </a:lnTo>
                <a:lnTo>
                  <a:pt x="612476" y="337462"/>
                </a:lnTo>
                <a:lnTo>
                  <a:pt x="658914" y="318748"/>
                </a:lnTo>
                <a:lnTo>
                  <a:pt x="705795" y="299429"/>
                </a:lnTo>
                <a:lnTo>
                  <a:pt x="752992" y="279239"/>
                </a:lnTo>
                <a:lnTo>
                  <a:pt x="800382" y="257912"/>
                </a:lnTo>
                <a:lnTo>
                  <a:pt x="847840" y="235182"/>
                </a:lnTo>
                <a:lnTo>
                  <a:pt x="895242" y="210784"/>
                </a:lnTo>
                <a:lnTo>
                  <a:pt x="942462" y="184451"/>
                </a:lnTo>
                <a:lnTo>
                  <a:pt x="989375" y="155917"/>
                </a:lnTo>
                <a:lnTo>
                  <a:pt x="1035858" y="124917"/>
                </a:lnTo>
                <a:lnTo>
                  <a:pt x="1081785" y="91186"/>
                </a:lnTo>
                <a:lnTo>
                  <a:pt x="1189990" y="0"/>
                </a:lnTo>
                <a:lnTo>
                  <a:pt x="1294129" y="91186"/>
                </a:lnTo>
                <a:lnTo>
                  <a:pt x="1326556" y="111800"/>
                </a:lnTo>
                <a:lnTo>
                  <a:pt x="1365259" y="136586"/>
                </a:lnTo>
                <a:lnTo>
                  <a:pt x="1408954" y="164393"/>
                </a:lnTo>
                <a:lnTo>
                  <a:pt x="1456356" y="194071"/>
                </a:lnTo>
                <a:lnTo>
                  <a:pt x="1506181" y="224470"/>
                </a:lnTo>
                <a:lnTo>
                  <a:pt x="1557145" y="254438"/>
                </a:lnTo>
                <a:lnTo>
                  <a:pt x="1607962" y="282826"/>
                </a:lnTo>
                <a:lnTo>
                  <a:pt x="1652524" y="305975"/>
                </a:lnTo>
              </a:path>
            </a:pathLst>
          </a:custGeom>
          <a:ln w="25400">
            <a:solidFill>
              <a:srgbClr val="B5A9A1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 noEditPoints="1"/>
          </p:cNvSpPr>
          <p:nvPr>
            <p:ph type="title"/>
          </p:nvPr>
        </p:nvSpPr>
        <p:spPr>
          <a:xfrm>
            <a:off x="3037459" y="2757169"/>
            <a:ext cx="6117081" cy="1250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rgbClr val="FF0000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 noEditPoints="1"/>
          </p:cNvSpPr>
          <p:nvPr>
            <p:ph type="body" idx="1"/>
          </p:nvPr>
        </p:nvSpPr>
        <p:spPr>
          <a:xfrm>
            <a:off x="1046162" y="2243116"/>
            <a:ext cx="10099675" cy="2962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 lvl="0"/>
          </a:p>
        </p:txBody>
      </p:sp>
      <p:sp>
        <p:nvSpPr>
          <p:cNvPr id="4" name="Holder 4"/>
          <p:cNvSpPr>
            <a:spLocks noGrp="1" noEditPoints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 noEditPoints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 noEditPoints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sldNum="0"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3.jp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image" Target="../media/image5.jp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image" Target="../media/image7.jp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Relationship Id="rId2" Type="http://schemas.openxmlformats.org/officeDocument/2006/relationships/image" Target="../media/image9.jp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9253" y="2666364"/>
            <a:ext cx="2791460" cy="124269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467359">
              <a:lnSpc>
                <a:spcPct val="101400"/>
              </a:lnSpc>
              <a:spcBef>
                <a:spcPts val="60"/>
              </a:spcBef>
            </a:pPr>
            <a:r>
              <a:rPr sz="3950" b="1" spc="-425" dirty="0">
                <a:solidFill>
                  <a:srgbClr val="22313D"/>
                </a:solidFill>
                <a:latin typeface="Georgia"/>
                <a:cs typeface="Georgia"/>
              </a:rPr>
              <a:t>Portfolio </a:t>
            </a:r>
            <a:r>
              <a:rPr sz="3950" b="1" spc="-420" dirty="0">
                <a:solidFill>
                  <a:srgbClr val="22313D"/>
                </a:solidFill>
                <a:latin typeface="Georgia"/>
                <a:cs typeface="Georgia"/>
              </a:rPr>
              <a:t> </a:t>
            </a:r>
            <a:r>
              <a:rPr sz="3950" b="1" spc="-300" dirty="0">
                <a:solidFill>
                  <a:srgbClr val="22313D"/>
                </a:solidFill>
                <a:latin typeface="Georgia"/>
                <a:cs typeface="Georgia"/>
              </a:rPr>
              <a:t>A</a:t>
            </a:r>
            <a:r>
              <a:rPr sz="3950" b="1" spc="-500" dirty="0">
                <a:solidFill>
                  <a:srgbClr val="22313D"/>
                </a:solidFill>
                <a:latin typeface="Georgia"/>
                <a:cs typeface="Georgia"/>
              </a:rPr>
              <a:t>nd</a:t>
            </a:r>
            <a:r>
              <a:rPr sz="3950" b="1" spc="-555" dirty="0">
                <a:solidFill>
                  <a:srgbClr val="22313D"/>
                </a:solidFill>
                <a:latin typeface="Georgia"/>
                <a:cs typeface="Georgia"/>
              </a:rPr>
              <a:t>r</a:t>
            </a:r>
            <a:r>
              <a:rPr sz="3950" b="1" spc="-495" dirty="0">
                <a:solidFill>
                  <a:srgbClr val="22313D"/>
                </a:solidFill>
                <a:latin typeface="Georgia"/>
                <a:cs typeface="Georgia"/>
              </a:rPr>
              <a:t>o</a:t>
            </a:r>
            <a:r>
              <a:rPr sz="3950" b="1" spc="-280" dirty="0">
                <a:solidFill>
                  <a:srgbClr val="22313D"/>
                </a:solidFill>
                <a:latin typeface="Georgia"/>
                <a:cs typeface="Georgia"/>
              </a:rPr>
              <a:t>i</a:t>
            </a:r>
            <a:r>
              <a:rPr sz="3950" b="1" spc="-505" dirty="0">
                <a:solidFill>
                  <a:srgbClr val="22313D"/>
                </a:solidFill>
                <a:latin typeface="Georgia"/>
                <a:cs typeface="Georgia"/>
              </a:rPr>
              <a:t>d</a:t>
            </a:r>
            <a:r>
              <a:rPr sz="3950" b="1" spc="25" dirty="0">
                <a:solidFill>
                  <a:srgbClr val="22313D"/>
                </a:solidFill>
                <a:latin typeface="Georgia"/>
                <a:cs typeface="Georgia"/>
              </a:rPr>
              <a:t> </a:t>
            </a:r>
            <a:r>
              <a:rPr sz="3950" b="1" spc="-300" dirty="0">
                <a:solidFill>
                  <a:srgbClr val="22313D"/>
                </a:solidFill>
                <a:latin typeface="Georgia"/>
                <a:cs typeface="Georgia"/>
              </a:rPr>
              <a:t>A</a:t>
            </a:r>
            <a:r>
              <a:rPr sz="3950" b="1" spc="-490" dirty="0">
                <a:solidFill>
                  <a:srgbClr val="22313D"/>
                </a:solidFill>
                <a:latin typeface="Georgia"/>
                <a:cs typeface="Georgia"/>
              </a:rPr>
              <a:t>pp</a:t>
            </a:r>
            <a:endParaRPr sz="395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2345" y="4225988"/>
            <a:ext cx="257048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280160" algn="l"/>
              </a:tabLst>
            </a:pPr>
            <a:r>
              <a:rPr sz="2000" spc="60" dirty="0">
                <a:solidFill>
                  <a:srgbClr val="22313D"/>
                </a:solidFill>
                <a:latin typeface="Times New Roman"/>
                <a:cs typeface="Times New Roman"/>
              </a:rPr>
              <a:t>D</a:t>
            </a:r>
            <a:r>
              <a:rPr sz="2000" spc="-204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22313D"/>
                </a:solidFill>
                <a:latin typeface="Times New Roman"/>
                <a:cs typeface="Times New Roman"/>
              </a:rPr>
              <a:t>E</a:t>
            </a:r>
            <a:r>
              <a:rPr sz="2000" spc="-185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22313D"/>
                </a:solidFill>
                <a:latin typeface="Times New Roman"/>
                <a:cs typeface="Times New Roman"/>
              </a:rPr>
              <a:t>E</a:t>
            </a:r>
            <a:r>
              <a:rPr sz="2000" spc="-185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000" spc="85" dirty="0">
                <a:solidFill>
                  <a:srgbClr val="22313D"/>
                </a:solidFill>
                <a:latin typeface="Times New Roman"/>
                <a:cs typeface="Times New Roman"/>
              </a:rPr>
              <a:t>P</a:t>
            </a:r>
            <a:r>
              <a:rPr sz="2000" spc="-95" dirty="0">
                <a:solidFill>
                  <a:srgbClr val="22313D"/>
                </a:solidFill>
                <a:latin typeface="Times New Roman"/>
                <a:cs typeface="Times New Roman"/>
              </a:rPr>
              <a:t>A</a:t>
            </a:r>
            <a:r>
              <a:rPr sz="2000" spc="-204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000" spc="-130" dirty="0">
                <a:solidFill>
                  <a:srgbClr val="22313D"/>
                </a:solidFill>
                <a:latin typeface="Times New Roman"/>
                <a:cs typeface="Times New Roman"/>
              </a:rPr>
              <a:t>K</a:t>
            </a:r>
            <a:r>
              <a:rPr sz="2000" dirty="0">
                <a:solidFill>
                  <a:srgbClr val="22313D"/>
                </a:solidFill>
                <a:latin typeface="Times New Roman"/>
                <a:cs typeface="Times New Roman"/>
              </a:rPr>
              <a:t>	</a:t>
            </a:r>
            <a:r>
              <a:rPr sz="2000" spc="105" dirty="0">
                <a:solidFill>
                  <a:srgbClr val="22313D"/>
                </a:solidFill>
                <a:latin typeface="Times New Roman"/>
                <a:cs typeface="Times New Roman"/>
              </a:rPr>
              <a:t>C</a:t>
            </a:r>
            <a:r>
              <a:rPr sz="2000" spc="-215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000" spc="105" dirty="0">
                <a:solidFill>
                  <a:srgbClr val="22313D"/>
                </a:solidFill>
                <a:latin typeface="Times New Roman"/>
                <a:cs typeface="Times New Roman"/>
              </a:rPr>
              <a:t>H</a:t>
            </a:r>
            <a:r>
              <a:rPr sz="2000" spc="-180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2313D"/>
                </a:solidFill>
                <a:latin typeface="Times New Roman"/>
                <a:cs typeface="Times New Roman"/>
              </a:rPr>
              <a:t>A</a:t>
            </a:r>
            <a:r>
              <a:rPr sz="2000" spc="70" dirty="0">
                <a:solidFill>
                  <a:srgbClr val="22313D"/>
                </a:solidFill>
                <a:latin typeface="Times New Roman"/>
                <a:cs typeface="Times New Roman"/>
              </a:rPr>
              <a:t>W</a:t>
            </a:r>
            <a:r>
              <a:rPr sz="2000" spc="-210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000" spc="-120" dirty="0">
                <a:solidFill>
                  <a:srgbClr val="22313D"/>
                </a:solidFill>
                <a:latin typeface="Times New Roman"/>
                <a:cs typeface="Times New Roman"/>
              </a:rPr>
              <a:t>L</a:t>
            </a:r>
            <a:r>
              <a:rPr sz="2000" spc="-180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000" spc="-95" dirty="0">
                <a:solidFill>
                  <a:srgbClr val="22313D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91051" y="728726"/>
            <a:ext cx="4019550" cy="5410200"/>
          </a:xfrm>
          <a:custGeom>
            <a:avLst/>
            <a:rect l="l" t="t" r="r" b="b"/>
            <a:pathLst>
              <a:path w="4019550" h="5410200">
                <a:moveTo>
                  <a:pt x="2012950" y="0"/>
                </a:moveTo>
                <a:lnTo>
                  <a:pt x="2189353" y="153670"/>
                </a:lnTo>
                <a:lnTo>
                  <a:pt x="2234765" y="187592"/>
                </a:lnTo>
                <a:lnTo>
                  <a:pt x="2280531" y="219867"/>
                </a:lnTo>
                <a:lnTo>
                  <a:pt x="2326609" y="250584"/>
                </a:lnTo>
                <a:lnTo>
                  <a:pt x="2372956" y="279835"/>
                </a:lnTo>
                <a:lnTo>
                  <a:pt x="2419530" y="307710"/>
                </a:lnTo>
                <a:lnTo>
                  <a:pt x="2466287" y="334298"/>
                </a:lnTo>
                <a:lnTo>
                  <a:pt x="2513186" y="359691"/>
                </a:lnTo>
                <a:lnTo>
                  <a:pt x="2560184" y="383978"/>
                </a:lnTo>
                <a:lnTo>
                  <a:pt x="2607238" y="407251"/>
                </a:lnTo>
                <a:lnTo>
                  <a:pt x="2654305" y="429598"/>
                </a:lnTo>
                <a:lnTo>
                  <a:pt x="2701344" y="451112"/>
                </a:lnTo>
                <a:lnTo>
                  <a:pt x="2748311" y="471882"/>
                </a:lnTo>
                <a:lnTo>
                  <a:pt x="2795163" y="491998"/>
                </a:lnTo>
                <a:lnTo>
                  <a:pt x="2841859" y="511551"/>
                </a:lnTo>
                <a:lnTo>
                  <a:pt x="2888356" y="530631"/>
                </a:lnTo>
                <a:lnTo>
                  <a:pt x="2934611" y="549328"/>
                </a:lnTo>
                <a:lnTo>
                  <a:pt x="2980581" y="567734"/>
                </a:lnTo>
                <a:lnTo>
                  <a:pt x="3026224" y="585937"/>
                </a:lnTo>
                <a:lnTo>
                  <a:pt x="3071498" y="604029"/>
                </a:lnTo>
                <a:lnTo>
                  <a:pt x="3116359" y="622101"/>
                </a:lnTo>
                <a:lnTo>
                  <a:pt x="3160765" y="640241"/>
                </a:lnTo>
                <a:lnTo>
                  <a:pt x="3204674" y="658541"/>
                </a:lnTo>
                <a:lnTo>
                  <a:pt x="3248043" y="677091"/>
                </a:lnTo>
                <a:lnTo>
                  <a:pt x="3290829" y="695982"/>
                </a:lnTo>
                <a:lnTo>
                  <a:pt x="3332991" y="715303"/>
                </a:lnTo>
                <a:lnTo>
                  <a:pt x="3374484" y="735145"/>
                </a:lnTo>
                <a:lnTo>
                  <a:pt x="3415267" y="755599"/>
                </a:lnTo>
                <a:lnTo>
                  <a:pt x="3455297" y="776755"/>
                </a:lnTo>
                <a:lnTo>
                  <a:pt x="3494531" y="798702"/>
                </a:lnTo>
                <a:lnTo>
                  <a:pt x="3533827" y="826764"/>
                </a:lnTo>
                <a:lnTo>
                  <a:pt x="3571512" y="855206"/>
                </a:lnTo>
                <a:lnTo>
                  <a:pt x="3607597" y="884103"/>
                </a:lnTo>
                <a:lnTo>
                  <a:pt x="3642092" y="913533"/>
                </a:lnTo>
                <a:lnTo>
                  <a:pt x="3675006" y="943570"/>
                </a:lnTo>
                <a:lnTo>
                  <a:pt x="3706351" y="974293"/>
                </a:lnTo>
                <a:lnTo>
                  <a:pt x="3736135" y="1005777"/>
                </a:lnTo>
                <a:lnTo>
                  <a:pt x="3764369" y="1038099"/>
                </a:lnTo>
                <a:lnTo>
                  <a:pt x="3791062" y="1071334"/>
                </a:lnTo>
                <a:lnTo>
                  <a:pt x="3816226" y="1105559"/>
                </a:lnTo>
                <a:lnTo>
                  <a:pt x="3839869" y="1140852"/>
                </a:lnTo>
                <a:lnTo>
                  <a:pt x="3862002" y="1177287"/>
                </a:lnTo>
                <a:lnTo>
                  <a:pt x="3882634" y="1214941"/>
                </a:lnTo>
                <a:lnTo>
                  <a:pt x="3901776" y="1253891"/>
                </a:lnTo>
                <a:lnTo>
                  <a:pt x="3919438" y="1294212"/>
                </a:lnTo>
                <a:lnTo>
                  <a:pt x="3935629" y="1335982"/>
                </a:lnTo>
                <a:lnTo>
                  <a:pt x="3950361" y="1379277"/>
                </a:lnTo>
                <a:lnTo>
                  <a:pt x="3963641" y="1424173"/>
                </a:lnTo>
                <a:lnTo>
                  <a:pt x="3975482" y="1470746"/>
                </a:lnTo>
                <a:lnTo>
                  <a:pt x="3985892" y="1519072"/>
                </a:lnTo>
                <a:lnTo>
                  <a:pt x="3994881" y="1569229"/>
                </a:lnTo>
                <a:lnTo>
                  <a:pt x="4002460" y="1621292"/>
                </a:lnTo>
                <a:lnTo>
                  <a:pt x="4008639" y="1675337"/>
                </a:lnTo>
                <a:lnTo>
                  <a:pt x="4013427" y="1731442"/>
                </a:lnTo>
                <a:lnTo>
                  <a:pt x="4016835" y="1789682"/>
                </a:lnTo>
                <a:lnTo>
                  <a:pt x="4018873" y="1850134"/>
                </a:lnTo>
                <a:lnTo>
                  <a:pt x="4019550" y="1912874"/>
                </a:lnTo>
                <a:lnTo>
                  <a:pt x="4019550" y="2083308"/>
                </a:lnTo>
                <a:lnTo>
                  <a:pt x="4019550" y="2569718"/>
                </a:lnTo>
                <a:lnTo>
                  <a:pt x="4019550" y="2840354"/>
                </a:lnTo>
                <a:lnTo>
                  <a:pt x="4019550" y="3213100"/>
                </a:lnTo>
                <a:lnTo>
                  <a:pt x="4019550" y="3497199"/>
                </a:lnTo>
                <a:lnTo>
                  <a:pt x="4018873" y="3559938"/>
                </a:lnTo>
                <a:lnTo>
                  <a:pt x="4016835" y="3620390"/>
                </a:lnTo>
                <a:lnTo>
                  <a:pt x="4013427" y="3678630"/>
                </a:lnTo>
                <a:lnTo>
                  <a:pt x="4008639" y="3734735"/>
                </a:lnTo>
                <a:lnTo>
                  <a:pt x="4002460" y="3788780"/>
                </a:lnTo>
                <a:lnTo>
                  <a:pt x="3994881" y="3840843"/>
                </a:lnTo>
                <a:lnTo>
                  <a:pt x="3985892" y="3891000"/>
                </a:lnTo>
                <a:lnTo>
                  <a:pt x="3975482" y="3939326"/>
                </a:lnTo>
                <a:lnTo>
                  <a:pt x="3963641" y="3985899"/>
                </a:lnTo>
                <a:lnTo>
                  <a:pt x="3950361" y="4030795"/>
                </a:lnTo>
                <a:lnTo>
                  <a:pt x="3935629" y="4074090"/>
                </a:lnTo>
                <a:lnTo>
                  <a:pt x="3919438" y="4115860"/>
                </a:lnTo>
                <a:lnTo>
                  <a:pt x="3901776" y="4156181"/>
                </a:lnTo>
                <a:lnTo>
                  <a:pt x="3882634" y="4195131"/>
                </a:lnTo>
                <a:lnTo>
                  <a:pt x="3862002" y="4232785"/>
                </a:lnTo>
                <a:lnTo>
                  <a:pt x="3839869" y="4269220"/>
                </a:lnTo>
                <a:lnTo>
                  <a:pt x="3816226" y="4304513"/>
                </a:lnTo>
                <a:lnTo>
                  <a:pt x="3791062" y="4338738"/>
                </a:lnTo>
                <a:lnTo>
                  <a:pt x="3764369" y="4371973"/>
                </a:lnTo>
                <a:lnTo>
                  <a:pt x="3736135" y="4404295"/>
                </a:lnTo>
                <a:lnTo>
                  <a:pt x="3706351" y="4435779"/>
                </a:lnTo>
                <a:lnTo>
                  <a:pt x="3675006" y="4466502"/>
                </a:lnTo>
                <a:lnTo>
                  <a:pt x="3642092" y="4496539"/>
                </a:lnTo>
                <a:lnTo>
                  <a:pt x="3607597" y="4525969"/>
                </a:lnTo>
                <a:lnTo>
                  <a:pt x="3571512" y="4554866"/>
                </a:lnTo>
                <a:lnTo>
                  <a:pt x="3533827" y="4583308"/>
                </a:lnTo>
                <a:lnTo>
                  <a:pt x="3494531" y="4611370"/>
                </a:lnTo>
                <a:lnTo>
                  <a:pt x="3455297" y="4633317"/>
                </a:lnTo>
                <a:lnTo>
                  <a:pt x="3415267" y="4654473"/>
                </a:lnTo>
                <a:lnTo>
                  <a:pt x="3374484" y="4674928"/>
                </a:lnTo>
                <a:lnTo>
                  <a:pt x="3332991" y="4694771"/>
                </a:lnTo>
                <a:lnTo>
                  <a:pt x="3290829" y="4714093"/>
                </a:lnTo>
                <a:lnTo>
                  <a:pt x="3248043" y="4732984"/>
                </a:lnTo>
                <a:lnTo>
                  <a:pt x="3204674" y="4751535"/>
                </a:lnTo>
                <a:lnTo>
                  <a:pt x="3160765" y="4769836"/>
                </a:lnTo>
                <a:lnTo>
                  <a:pt x="3116359" y="4787977"/>
                </a:lnTo>
                <a:lnTo>
                  <a:pt x="3071498" y="4806049"/>
                </a:lnTo>
                <a:lnTo>
                  <a:pt x="3026224" y="4824142"/>
                </a:lnTo>
                <a:lnTo>
                  <a:pt x="2980581" y="4842346"/>
                </a:lnTo>
                <a:lnTo>
                  <a:pt x="2934611" y="4860752"/>
                </a:lnTo>
                <a:lnTo>
                  <a:pt x="2888356" y="4879450"/>
                </a:lnTo>
                <a:lnTo>
                  <a:pt x="2841859" y="4898529"/>
                </a:lnTo>
                <a:lnTo>
                  <a:pt x="2795163" y="4918081"/>
                </a:lnTo>
                <a:lnTo>
                  <a:pt x="2748311" y="4938196"/>
                </a:lnTo>
                <a:lnTo>
                  <a:pt x="2701344" y="4958965"/>
                </a:lnTo>
                <a:lnTo>
                  <a:pt x="2654305" y="4980476"/>
                </a:lnTo>
                <a:lnTo>
                  <a:pt x="2607238" y="5002822"/>
                </a:lnTo>
                <a:lnTo>
                  <a:pt x="2560184" y="5026091"/>
                </a:lnTo>
                <a:lnTo>
                  <a:pt x="2513186" y="5050375"/>
                </a:lnTo>
                <a:lnTo>
                  <a:pt x="2466287" y="5075764"/>
                </a:lnTo>
                <a:lnTo>
                  <a:pt x="2419530" y="5102347"/>
                </a:lnTo>
                <a:lnTo>
                  <a:pt x="2372956" y="5130216"/>
                </a:lnTo>
                <a:lnTo>
                  <a:pt x="2326609" y="5159461"/>
                </a:lnTo>
                <a:lnTo>
                  <a:pt x="2280531" y="5190171"/>
                </a:lnTo>
                <a:lnTo>
                  <a:pt x="2234765" y="5222438"/>
                </a:lnTo>
                <a:lnTo>
                  <a:pt x="2189353" y="5256352"/>
                </a:lnTo>
                <a:lnTo>
                  <a:pt x="2006473" y="5410136"/>
                </a:lnTo>
                <a:lnTo>
                  <a:pt x="1830070" y="5256352"/>
                </a:lnTo>
                <a:lnTo>
                  <a:pt x="1784657" y="5222438"/>
                </a:lnTo>
                <a:lnTo>
                  <a:pt x="1738891" y="5190171"/>
                </a:lnTo>
                <a:lnTo>
                  <a:pt x="1692813" y="5159461"/>
                </a:lnTo>
                <a:lnTo>
                  <a:pt x="1646466" y="5130216"/>
                </a:lnTo>
                <a:lnTo>
                  <a:pt x="1599892" y="5102347"/>
                </a:lnTo>
                <a:lnTo>
                  <a:pt x="1553135" y="5075764"/>
                </a:lnTo>
                <a:lnTo>
                  <a:pt x="1506236" y="5050375"/>
                </a:lnTo>
                <a:lnTo>
                  <a:pt x="1459238" y="5026091"/>
                </a:lnTo>
                <a:lnTo>
                  <a:pt x="1412184" y="5002822"/>
                </a:lnTo>
                <a:lnTo>
                  <a:pt x="1365117" y="4980476"/>
                </a:lnTo>
                <a:lnTo>
                  <a:pt x="1318078" y="4958965"/>
                </a:lnTo>
                <a:lnTo>
                  <a:pt x="1271111" y="4938196"/>
                </a:lnTo>
                <a:lnTo>
                  <a:pt x="1224259" y="4918081"/>
                </a:lnTo>
                <a:lnTo>
                  <a:pt x="1177563" y="4898529"/>
                </a:lnTo>
                <a:lnTo>
                  <a:pt x="1131066" y="4879450"/>
                </a:lnTo>
                <a:lnTo>
                  <a:pt x="1084811" y="4860752"/>
                </a:lnTo>
                <a:lnTo>
                  <a:pt x="1038841" y="4842346"/>
                </a:lnTo>
                <a:lnTo>
                  <a:pt x="993198" y="4824142"/>
                </a:lnTo>
                <a:lnTo>
                  <a:pt x="947924" y="4806049"/>
                </a:lnTo>
                <a:lnTo>
                  <a:pt x="903063" y="4787977"/>
                </a:lnTo>
                <a:lnTo>
                  <a:pt x="858657" y="4769836"/>
                </a:lnTo>
                <a:lnTo>
                  <a:pt x="814748" y="4751535"/>
                </a:lnTo>
                <a:lnTo>
                  <a:pt x="771379" y="4732984"/>
                </a:lnTo>
                <a:lnTo>
                  <a:pt x="728593" y="4714093"/>
                </a:lnTo>
                <a:lnTo>
                  <a:pt x="686431" y="4694771"/>
                </a:lnTo>
                <a:lnTo>
                  <a:pt x="644938" y="4674928"/>
                </a:lnTo>
                <a:lnTo>
                  <a:pt x="604155" y="4654473"/>
                </a:lnTo>
                <a:lnTo>
                  <a:pt x="564125" y="4633317"/>
                </a:lnTo>
                <a:lnTo>
                  <a:pt x="524890" y="4611370"/>
                </a:lnTo>
                <a:lnTo>
                  <a:pt x="484117" y="4582221"/>
                </a:lnTo>
                <a:lnTo>
                  <a:pt x="445080" y="4552660"/>
                </a:lnTo>
                <a:lnTo>
                  <a:pt x="407769" y="4522602"/>
                </a:lnTo>
                <a:lnTo>
                  <a:pt x="372172" y="4491960"/>
                </a:lnTo>
                <a:lnTo>
                  <a:pt x="338278" y="4460649"/>
                </a:lnTo>
                <a:lnTo>
                  <a:pt x="306077" y="4428584"/>
                </a:lnTo>
                <a:lnTo>
                  <a:pt x="275556" y="4395679"/>
                </a:lnTo>
                <a:lnTo>
                  <a:pt x="246705" y="4361848"/>
                </a:lnTo>
                <a:lnTo>
                  <a:pt x="219512" y="4327007"/>
                </a:lnTo>
                <a:lnTo>
                  <a:pt x="193965" y="4291069"/>
                </a:lnTo>
                <a:lnTo>
                  <a:pt x="170055" y="4253950"/>
                </a:lnTo>
                <a:lnTo>
                  <a:pt x="147768" y="4215563"/>
                </a:lnTo>
                <a:lnTo>
                  <a:pt x="127095" y="4175823"/>
                </a:lnTo>
                <a:lnTo>
                  <a:pt x="108023" y="4134645"/>
                </a:lnTo>
                <a:lnTo>
                  <a:pt x="90542" y="4091943"/>
                </a:lnTo>
                <a:lnTo>
                  <a:pt x="74640" y="4047632"/>
                </a:lnTo>
                <a:lnTo>
                  <a:pt x="60306" y="4001626"/>
                </a:lnTo>
                <a:lnTo>
                  <a:pt x="47529" y="3953840"/>
                </a:lnTo>
                <a:lnTo>
                  <a:pt x="36297" y="3904188"/>
                </a:lnTo>
                <a:lnTo>
                  <a:pt x="26600" y="3852584"/>
                </a:lnTo>
                <a:lnTo>
                  <a:pt x="18425" y="3798944"/>
                </a:lnTo>
                <a:lnTo>
                  <a:pt x="11762" y="3743181"/>
                </a:lnTo>
                <a:lnTo>
                  <a:pt x="6599" y="3685211"/>
                </a:lnTo>
                <a:lnTo>
                  <a:pt x="2925" y="3624947"/>
                </a:lnTo>
                <a:lnTo>
                  <a:pt x="729" y="3562305"/>
                </a:lnTo>
                <a:lnTo>
                  <a:pt x="0" y="3497199"/>
                </a:lnTo>
                <a:lnTo>
                  <a:pt x="0" y="3213100"/>
                </a:lnTo>
                <a:lnTo>
                  <a:pt x="0" y="2840354"/>
                </a:lnTo>
                <a:lnTo>
                  <a:pt x="0" y="2569718"/>
                </a:lnTo>
                <a:lnTo>
                  <a:pt x="0" y="2083308"/>
                </a:lnTo>
                <a:lnTo>
                  <a:pt x="0" y="1912874"/>
                </a:lnTo>
                <a:lnTo>
                  <a:pt x="729" y="1847767"/>
                </a:lnTo>
                <a:lnTo>
                  <a:pt x="2925" y="1785125"/>
                </a:lnTo>
                <a:lnTo>
                  <a:pt x="6599" y="1724861"/>
                </a:lnTo>
                <a:lnTo>
                  <a:pt x="11762" y="1666891"/>
                </a:lnTo>
                <a:lnTo>
                  <a:pt x="18425" y="1611128"/>
                </a:lnTo>
                <a:lnTo>
                  <a:pt x="26600" y="1557488"/>
                </a:lnTo>
                <a:lnTo>
                  <a:pt x="36297" y="1505884"/>
                </a:lnTo>
                <a:lnTo>
                  <a:pt x="47529" y="1456232"/>
                </a:lnTo>
                <a:lnTo>
                  <a:pt x="60306" y="1408446"/>
                </a:lnTo>
                <a:lnTo>
                  <a:pt x="74640" y="1362440"/>
                </a:lnTo>
                <a:lnTo>
                  <a:pt x="90542" y="1318129"/>
                </a:lnTo>
                <a:lnTo>
                  <a:pt x="108023" y="1275427"/>
                </a:lnTo>
                <a:lnTo>
                  <a:pt x="127095" y="1234249"/>
                </a:lnTo>
                <a:lnTo>
                  <a:pt x="147768" y="1194509"/>
                </a:lnTo>
                <a:lnTo>
                  <a:pt x="170055" y="1156122"/>
                </a:lnTo>
                <a:lnTo>
                  <a:pt x="193965" y="1119003"/>
                </a:lnTo>
                <a:lnTo>
                  <a:pt x="219512" y="1083065"/>
                </a:lnTo>
                <a:lnTo>
                  <a:pt x="246705" y="1048224"/>
                </a:lnTo>
                <a:lnTo>
                  <a:pt x="275556" y="1014393"/>
                </a:lnTo>
                <a:lnTo>
                  <a:pt x="306077" y="981488"/>
                </a:lnTo>
                <a:lnTo>
                  <a:pt x="338278" y="949423"/>
                </a:lnTo>
                <a:lnTo>
                  <a:pt x="372172" y="918112"/>
                </a:lnTo>
                <a:lnTo>
                  <a:pt x="407769" y="887470"/>
                </a:lnTo>
                <a:lnTo>
                  <a:pt x="445080" y="857412"/>
                </a:lnTo>
                <a:lnTo>
                  <a:pt x="484117" y="827851"/>
                </a:lnTo>
                <a:lnTo>
                  <a:pt x="524890" y="798702"/>
                </a:lnTo>
                <a:lnTo>
                  <a:pt x="564125" y="776755"/>
                </a:lnTo>
                <a:lnTo>
                  <a:pt x="604155" y="755599"/>
                </a:lnTo>
                <a:lnTo>
                  <a:pt x="644938" y="735145"/>
                </a:lnTo>
                <a:lnTo>
                  <a:pt x="686431" y="715303"/>
                </a:lnTo>
                <a:lnTo>
                  <a:pt x="728593" y="695982"/>
                </a:lnTo>
                <a:lnTo>
                  <a:pt x="771379" y="677091"/>
                </a:lnTo>
                <a:lnTo>
                  <a:pt x="814748" y="658541"/>
                </a:lnTo>
                <a:lnTo>
                  <a:pt x="858657" y="640241"/>
                </a:lnTo>
                <a:lnTo>
                  <a:pt x="903063" y="622101"/>
                </a:lnTo>
                <a:lnTo>
                  <a:pt x="947924" y="604029"/>
                </a:lnTo>
                <a:lnTo>
                  <a:pt x="993198" y="585937"/>
                </a:lnTo>
                <a:lnTo>
                  <a:pt x="1038841" y="567734"/>
                </a:lnTo>
                <a:lnTo>
                  <a:pt x="1084811" y="549328"/>
                </a:lnTo>
                <a:lnTo>
                  <a:pt x="1131066" y="530631"/>
                </a:lnTo>
                <a:lnTo>
                  <a:pt x="1177563" y="511551"/>
                </a:lnTo>
                <a:lnTo>
                  <a:pt x="1224259" y="491998"/>
                </a:lnTo>
                <a:lnTo>
                  <a:pt x="1271111" y="471882"/>
                </a:lnTo>
                <a:lnTo>
                  <a:pt x="1318078" y="451112"/>
                </a:lnTo>
                <a:lnTo>
                  <a:pt x="1365117" y="429598"/>
                </a:lnTo>
                <a:lnTo>
                  <a:pt x="1412184" y="407251"/>
                </a:lnTo>
                <a:lnTo>
                  <a:pt x="1459238" y="383978"/>
                </a:lnTo>
                <a:lnTo>
                  <a:pt x="1506236" y="359691"/>
                </a:lnTo>
                <a:lnTo>
                  <a:pt x="1553135" y="334298"/>
                </a:lnTo>
                <a:lnTo>
                  <a:pt x="1599892" y="307710"/>
                </a:lnTo>
                <a:lnTo>
                  <a:pt x="1646466" y="279835"/>
                </a:lnTo>
                <a:lnTo>
                  <a:pt x="1692813" y="250584"/>
                </a:lnTo>
                <a:lnTo>
                  <a:pt x="1738891" y="219867"/>
                </a:lnTo>
                <a:lnTo>
                  <a:pt x="1784657" y="187592"/>
                </a:lnTo>
                <a:lnTo>
                  <a:pt x="1830070" y="153670"/>
                </a:lnTo>
                <a:lnTo>
                  <a:pt x="2012950" y="0"/>
                </a:lnTo>
                <a:close/>
              </a:path>
            </a:pathLst>
          </a:custGeom>
          <a:ln w="25400">
            <a:solidFill>
              <a:srgbClr val="E8E3E1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EditPoints="1"/>
          </p:cNvSpPr>
          <p:nvPr>
            <p:ph type="title"/>
          </p:nvPr>
        </p:nvSpPr>
        <p:spPr>
          <a:xfrm>
            <a:off x="1046162" y="1147444"/>
            <a:ext cx="2673574" cy="61231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300" dirty="0">
                <a:solidFill>
                  <a:srgbClr val="22313D"/>
                </a:solidFill>
              </a:rPr>
              <a:t>A</a:t>
            </a:r>
            <a:r>
              <a:rPr sz="3950" spc="-530" dirty="0">
                <a:solidFill>
                  <a:srgbClr val="22313D"/>
                </a:solidFill>
              </a:rPr>
              <a:t>b</a:t>
            </a:r>
            <a:r>
              <a:rPr sz="3950" spc="-495" dirty="0">
                <a:solidFill>
                  <a:srgbClr val="22313D"/>
                </a:solidFill>
              </a:rPr>
              <a:t>o</a:t>
            </a:r>
            <a:r>
              <a:rPr sz="3950" spc="-500" dirty="0">
                <a:solidFill>
                  <a:srgbClr val="22313D"/>
                </a:solidFill>
              </a:rPr>
              <a:t>u</a:t>
            </a:r>
            <a:r>
              <a:rPr lang="en-US" sz="3950" spc="-500" dirty="0">
                <a:solidFill>
                  <a:srgbClr val="22313D"/>
                </a:solidFill>
              </a:rPr>
              <a:t>t  </a:t>
            </a:r>
            <a:r>
              <a:rPr lang="en-US" sz="3950" spc="-295" dirty="0">
                <a:solidFill>
                  <a:srgbClr val="22313D"/>
                </a:solidFill>
              </a:rPr>
              <a:t>Me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046162" y="2243116"/>
            <a:ext cx="8909050" cy="38023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2400"/>
              </a:lnSpc>
              <a:spcBef>
                <a:spcPts val="90"/>
              </a:spcBef>
            </a:pPr>
            <a:r>
              <a:rPr sz="2450" spc="-10" dirty="0">
                <a:solidFill>
                  <a:srgbClr val="22313D"/>
                </a:solidFill>
                <a:latin typeface="Times New Roman"/>
                <a:cs typeface="Times New Roman"/>
              </a:rPr>
              <a:t>Motivated </a:t>
            </a:r>
            <a:r>
              <a:rPr sz="2450" spc="-95" dirty="0">
                <a:solidFill>
                  <a:srgbClr val="22313D"/>
                </a:solidFill>
                <a:latin typeface="Times New Roman"/>
                <a:cs typeface="Times New Roman"/>
              </a:rPr>
              <a:t>20-year-old</a:t>
            </a:r>
            <a:r>
              <a:rPr sz="2450" spc="-90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20" dirty="0">
                <a:solidFill>
                  <a:srgbClr val="22313D"/>
                </a:solidFill>
                <a:latin typeface="Times New Roman"/>
                <a:cs typeface="Times New Roman"/>
              </a:rPr>
              <a:t>Android </a:t>
            </a:r>
            <a:r>
              <a:rPr sz="2450" spc="10" dirty="0">
                <a:solidFill>
                  <a:srgbClr val="22313D"/>
                </a:solidFill>
                <a:latin typeface="Times New Roman"/>
                <a:cs typeface="Times New Roman"/>
              </a:rPr>
              <a:t>app </a:t>
            </a:r>
            <a:r>
              <a:rPr sz="2450" spc="-35" dirty="0">
                <a:solidFill>
                  <a:srgbClr val="22313D"/>
                </a:solidFill>
                <a:latin typeface="Times New Roman"/>
                <a:cs typeface="Times New Roman"/>
              </a:rPr>
              <a:t>developer </a:t>
            </a:r>
            <a:r>
              <a:rPr sz="2450" spc="-30" dirty="0">
                <a:solidFill>
                  <a:srgbClr val="22313D"/>
                </a:solidFill>
                <a:latin typeface="Times New Roman"/>
                <a:cs typeface="Times New Roman"/>
              </a:rPr>
              <a:t>currently</a:t>
            </a:r>
            <a:r>
              <a:rPr sz="2450" spc="-25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-10" dirty="0">
                <a:solidFill>
                  <a:srgbClr val="22313D"/>
                </a:solidFill>
                <a:latin typeface="Times New Roman"/>
                <a:cs typeface="Times New Roman"/>
              </a:rPr>
              <a:t>pursuing</a:t>
            </a:r>
            <a:r>
              <a:rPr sz="2450" spc="-5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-40" dirty="0">
                <a:solidFill>
                  <a:srgbClr val="22313D"/>
                </a:solidFill>
                <a:latin typeface="Times New Roman"/>
                <a:cs typeface="Times New Roman"/>
              </a:rPr>
              <a:t>a </a:t>
            </a:r>
            <a:r>
              <a:rPr sz="2450" spc="-35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-45" dirty="0">
                <a:solidFill>
                  <a:srgbClr val="22313D"/>
                </a:solidFill>
                <a:latin typeface="Times New Roman"/>
                <a:cs typeface="Times New Roman"/>
              </a:rPr>
              <a:t>degree</a:t>
            </a:r>
            <a:r>
              <a:rPr sz="2450" spc="75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22313D"/>
                </a:solidFill>
                <a:latin typeface="Times New Roman"/>
                <a:cs typeface="Times New Roman"/>
              </a:rPr>
              <a:t>at</a:t>
            </a:r>
            <a:r>
              <a:rPr sz="2450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30" dirty="0">
                <a:solidFill>
                  <a:srgbClr val="22313D"/>
                </a:solidFill>
                <a:latin typeface="Times New Roman"/>
                <a:cs typeface="Times New Roman"/>
              </a:rPr>
              <a:t>Chitkara</a:t>
            </a:r>
            <a:r>
              <a:rPr sz="2450" spc="75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-45" dirty="0">
                <a:solidFill>
                  <a:srgbClr val="22313D"/>
                </a:solidFill>
                <a:latin typeface="Times New Roman"/>
                <a:cs typeface="Times New Roman"/>
              </a:rPr>
              <a:t>University,</a:t>
            </a:r>
            <a:r>
              <a:rPr sz="2450" spc="140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-5" dirty="0">
                <a:solidFill>
                  <a:srgbClr val="22313D"/>
                </a:solidFill>
                <a:latin typeface="Times New Roman"/>
                <a:cs typeface="Times New Roman"/>
              </a:rPr>
              <a:t>with</a:t>
            </a:r>
            <a:r>
              <a:rPr sz="2450" spc="80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-25" dirty="0">
                <a:solidFill>
                  <a:srgbClr val="22313D"/>
                </a:solidFill>
                <a:latin typeface="Times New Roman"/>
                <a:cs typeface="Times New Roman"/>
              </a:rPr>
              <a:t>comprehensive</a:t>
            </a:r>
            <a:r>
              <a:rPr sz="2450" spc="75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-30" dirty="0">
                <a:solidFill>
                  <a:srgbClr val="22313D"/>
                </a:solidFill>
                <a:latin typeface="Times New Roman"/>
                <a:cs typeface="Times New Roman"/>
              </a:rPr>
              <a:t>expertise</a:t>
            </a:r>
            <a:r>
              <a:rPr sz="2450" spc="80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65" dirty="0">
                <a:solidFill>
                  <a:srgbClr val="22313D"/>
                </a:solidFill>
                <a:latin typeface="Times New Roman"/>
                <a:cs typeface="Times New Roman"/>
              </a:rPr>
              <a:t>in</a:t>
            </a:r>
            <a:r>
              <a:rPr sz="2450" spc="50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-30" dirty="0">
                <a:solidFill>
                  <a:srgbClr val="22313D"/>
                </a:solidFill>
                <a:latin typeface="Times New Roman"/>
                <a:cs typeface="Times New Roman"/>
              </a:rPr>
              <a:t>HTML, </a:t>
            </a:r>
            <a:r>
              <a:rPr sz="2450" spc="-595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-25" dirty="0">
                <a:solidFill>
                  <a:srgbClr val="22313D"/>
                </a:solidFill>
                <a:latin typeface="Times New Roman"/>
                <a:cs typeface="Times New Roman"/>
              </a:rPr>
              <a:t>CSS, </a:t>
            </a:r>
            <a:r>
              <a:rPr sz="2450" spc="-55" dirty="0">
                <a:solidFill>
                  <a:srgbClr val="22313D"/>
                </a:solidFill>
                <a:latin typeface="Times New Roman"/>
                <a:cs typeface="Times New Roman"/>
              </a:rPr>
              <a:t>JavaScript, </a:t>
            </a:r>
            <a:r>
              <a:rPr sz="2450" dirty="0">
                <a:solidFill>
                  <a:srgbClr val="22313D"/>
                </a:solidFill>
                <a:latin typeface="Times New Roman"/>
                <a:cs typeface="Times New Roman"/>
              </a:rPr>
              <a:t>Python, </a:t>
            </a:r>
            <a:r>
              <a:rPr sz="2450" spc="-15" dirty="0">
                <a:solidFill>
                  <a:srgbClr val="22313D"/>
                </a:solidFill>
                <a:latin typeface="Times New Roman"/>
                <a:cs typeface="Times New Roman"/>
              </a:rPr>
              <a:t>Flutter, </a:t>
            </a:r>
            <a:r>
              <a:rPr sz="2450" spc="-40" dirty="0">
                <a:solidFill>
                  <a:srgbClr val="22313D"/>
                </a:solidFill>
                <a:latin typeface="Times New Roman"/>
                <a:cs typeface="Times New Roman"/>
              </a:rPr>
              <a:t>SQL, </a:t>
            </a:r>
            <a:r>
              <a:rPr sz="2450" spc="-35" dirty="0">
                <a:solidFill>
                  <a:srgbClr val="22313D"/>
                </a:solidFill>
                <a:latin typeface="Times New Roman"/>
                <a:cs typeface="Times New Roman"/>
              </a:rPr>
              <a:t>Firebase,</a:t>
            </a:r>
            <a:r>
              <a:rPr sz="2450" spc="540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-40" dirty="0">
                <a:solidFill>
                  <a:srgbClr val="22313D"/>
                </a:solidFill>
                <a:latin typeface="Times New Roman"/>
                <a:cs typeface="Times New Roman"/>
              </a:rPr>
              <a:t>C++, </a:t>
            </a:r>
            <a:r>
              <a:rPr sz="2450" spc="50" dirty="0">
                <a:solidFill>
                  <a:srgbClr val="22313D"/>
                </a:solidFill>
                <a:latin typeface="Times New Roman"/>
                <a:cs typeface="Times New Roman"/>
              </a:rPr>
              <a:t>and </a:t>
            </a:r>
            <a:r>
              <a:rPr sz="2450" spc="-100" dirty="0">
                <a:solidFill>
                  <a:srgbClr val="22313D"/>
                </a:solidFill>
                <a:latin typeface="Times New Roman"/>
                <a:cs typeface="Times New Roman"/>
              </a:rPr>
              <a:t>Java.</a:t>
            </a:r>
            <a:r>
              <a:rPr sz="2450" spc="415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22313D"/>
                </a:solidFill>
                <a:latin typeface="Times New Roman"/>
                <a:cs typeface="Times New Roman"/>
              </a:rPr>
              <a:t>Adept </a:t>
            </a:r>
            <a:r>
              <a:rPr sz="2450" spc="5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22313D"/>
                </a:solidFill>
                <a:latin typeface="Times New Roman"/>
                <a:cs typeface="Times New Roman"/>
              </a:rPr>
              <a:t>at </a:t>
            </a:r>
            <a:r>
              <a:rPr sz="2450" spc="-25" dirty="0">
                <a:solidFill>
                  <a:srgbClr val="22313D"/>
                </a:solidFill>
                <a:latin typeface="Times New Roman"/>
                <a:cs typeface="Times New Roman"/>
              </a:rPr>
              <a:t>creating</a:t>
            </a:r>
            <a:r>
              <a:rPr sz="2450" spc="560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-25" dirty="0">
                <a:solidFill>
                  <a:srgbClr val="22313D"/>
                </a:solidFill>
                <a:latin typeface="Times New Roman"/>
                <a:cs typeface="Times New Roman"/>
              </a:rPr>
              <a:t>innovative </a:t>
            </a:r>
            <a:r>
              <a:rPr sz="2450" spc="50" dirty="0">
                <a:solidFill>
                  <a:srgbClr val="22313D"/>
                </a:solidFill>
                <a:latin typeface="Times New Roman"/>
                <a:cs typeface="Times New Roman"/>
              </a:rPr>
              <a:t>and </a:t>
            </a:r>
            <a:r>
              <a:rPr sz="2450" spc="-70" dirty="0">
                <a:solidFill>
                  <a:srgbClr val="22313D"/>
                </a:solidFill>
                <a:latin typeface="Times New Roman"/>
                <a:cs typeface="Times New Roman"/>
              </a:rPr>
              <a:t>user-friendly</a:t>
            </a:r>
            <a:r>
              <a:rPr sz="2450" spc="475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20" dirty="0">
                <a:solidFill>
                  <a:srgbClr val="22313D"/>
                </a:solidFill>
                <a:latin typeface="Times New Roman"/>
                <a:cs typeface="Times New Roman"/>
              </a:rPr>
              <a:t>Android </a:t>
            </a:r>
            <a:r>
              <a:rPr sz="2450" spc="-10" dirty="0">
                <a:solidFill>
                  <a:srgbClr val="22313D"/>
                </a:solidFill>
                <a:latin typeface="Times New Roman"/>
                <a:cs typeface="Times New Roman"/>
              </a:rPr>
              <a:t>applications, </a:t>
            </a:r>
            <a:r>
              <a:rPr sz="2450" spc="-5" dirty="0">
                <a:solidFill>
                  <a:srgbClr val="22313D"/>
                </a:solidFill>
                <a:latin typeface="Times New Roman"/>
                <a:cs typeface="Times New Roman"/>
              </a:rPr>
              <a:t>I </a:t>
            </a:r>
            <a:r>
              <a:rPr sz="2450" spc="-70" dirty="0">
                <a:solidFill>
                  <a:srgbClr val="22313D"/>
                </a:solidFill>
                <a:latin typeface="Times New Roman"/>
                <a:cs typeface="Times New Roman"/>
              </a:rPr>
              <a:t>possess </a:t>
            </a:r>
            <a:r>
              <a:rPr sz="2450" spc="-65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-40" dirty="0">
                <a:solidFill>
                  <a:srgbClr val="22313D"/>
                </a:solidFill>
                <a:latin typeface="Times New Roman"/>
                <a:cs typeface="Times New Roman"/>
              </a:rPr>
              <a:t>a </a:t>
            </a:r>
            <a:r>
              <a:rPr sz="2450" spc="-15" dirty="0">
                <a:solidFill>
                  <a:srgbClr val="22313D"/>
                </a:solidFill>
                <a:latin typeface="Times New Roman"/>
                <a:cs typeface="Times New Roman"/>
              </a:rPr>
              <a:t>strong </a:t>
            </a:r>
            <a:r>
              <a:rPr sz="2450" spc="30" dirty="0">
                <a:solidFill>
                  <a:srgbClr val="22313D"/>
                </a:solidFill>
                <a:latin typeface="Times New Roman"/>
                <a:cs typeface="Times New Roman"/>
              </a:rPr>
              <a:t>foundation </a:t>
            </a:r>
            <a:r>
              <a:rPr sz="2450" spc="65" dirty="0">
                <a:solidFill>
                  <a:srgbClr val="22313D"/>
                </a:solidFill>
                <a:latin typeface="Times New Roman"/>
                <a:cs typeface="Times New Roman"/>
              </a:rPr>
              <a:t>in </a:t>
            </a:r>
            <a:r>
              <a:rPr sz="2450" spc="-80" dirty="0">
                <a:solidFill>
                  <a:srgbClr val="22313D"/>
                </a:solidFill>
                <a:latin typeface="Times New Roman"/>
                <a:cs typeface="Times New Roman"/>
              </a:rPr>
              <a:t>full-stack</a:t>
            </a:r>
            <a:r>
              <a:rPr sz="2450" spc="-75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-10" dirty="0">
                <a:solidFill>
                  <a:srgbClr val="22313D"/>
                </a:solidFill>
                <a:latin typeface="Times New Roman"/>
                <a:cs typeface="Times New Roman"/>
              </a:rPr>
              <a:t>development, </a:t>
            </a:r>
            <a:r>
              <a:rPr sz="2450" spc="-55" dirty="0">
                <a:solidFill>
                  <a:srgbClr val="22313D"/>
                </a:solidFill>
                <a:latin typeface="Times New Roman"/>
                <a:cs typeface="Times New Roman"/>
              </a:rPr>
              <a:t>cross-platform </a:t>
            </a:r>
            <a:r>
              <a:rPr sz="2450" spc="-50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-20" dirty="0">
                <a:solidFill>
                  <a:srgbClr val="22313D"/>
                </a:solidFill>
                <a:latin typeface="Times New Roman"/>
                <a:cs typeface="Times New Roman"/>
              </a:rPr>
              <a:t>technologies, </a:t>
            </a:r>
            <a:r>
              <a:rPr sz="2450" spc="50" dirty="0">
                <a:solidFill>
                  <a:srgbClr val="22313D"/>
                </a:solidFill>
                <a:latin typeface="Times New Roman"/>
                <a:cs typeface="Times New Roman"/>
              </a:rPr>
              <a:t>and </a:t>
            </a:r>
            <a:r>
              <a:rPr sz="2450" spc="-10" dirty="0">
                <a:solidFill>
                  <a:srgbClr val="22313D"/>
                </a:solidFill>
                <a:latin typeface="Times New Roman"/>
                <a:cs typeface="Times New Roman"/>
              </a:rPr>
              <a:t>database </a:t>
            </a:r>
            <a:r>
              <a:rPr sz="2450" spc="5" dirty="0">
                <a:solidFill>
                  <a:srgbClr val="22313D"/>
                </a:solidFill>
                <a:latin typeface="Times New Roman"/>
                <a:cs typeface="Times New Roman"/>
              </a:rPr>
              <a:t>management. </a:t>
            </a:r>
            <a:r>
              <a:rPr sz="2450" spc="-170" dirty="0">
                <a:solidFill>
                  <a:srgbClr val="22313D"/>
                </a:solidFill>
                <a:latin typeface="Times New Roman"/>
                <a:cs typeface="Times New Roman"/>
              </a:rPr>
              <a:t>My</a:t>
            </a:r>
            <a:r>
              <a:rPr sz="2450" spc="-165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-35" dirty="0">
                <a:solidFill>
                  <a:srgbClr val="22313D"/>
                </a:solidFill>
                <a:latin typeface="Times New Roman"/>
                <a:cs typeface="Times New Roman"/>
              </a:rPr>
              <a:t>academic </a:t>
            </a:r>
            <a:r>
              <a:rPr sz="2450" spc="-45" dirty="0">
                <a:solidFill>
                  <a:srgbClr val="22313D"/>
                </a:solidFill>
                <a:latin typeface="Times New Roman"/>
                <a:cs typeface="Times New Roman"/>
              </a:rPr>
              <a:t>coursework</a:t>
            </a:r>
            <a:r>
              <a:rPr sz="2450" spc="-40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50" dirty="0">
                <a:solidFill>
                  <a:srgbClr val="22313D"/>
                </a:solidFill>
                <a:latin typeface="Times New Roman"/>
                <a:cs typeface="Times New Roman"/>
              </a:rPr>
              <a:t>and </a:t>
            </a:r>
            <a:r>
              <a:rPr sz="2450" spc="-600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-30" dirty="0">
                <a:solidFill>
                  <a:srgbClr val="22313D"/>
                </a:solidFill>
                <a:latin typeface="Times New Roman"/>
                <a:cs typeface="Times New Roman"/>
              </a:rPr>
              <a:t>practical </a:t>
            </a:r>
            <a:r>
              <a:rPr sz="2450" spc="-10" dirty="0">
                <a:solidFill>
                  <a:srgbClr val="22313D"/>
                </a:solidFill>
                <a:latin typeface="Times New Roman"/>
                <a:cs typeface="Times New Roman"/>
              </a:rPr>
              <a:t>project </a:t>
            </a:r>
            <a:r>
              <a:rPr sz="2450" spc="-30" dirty="0">
                <a:solidFill>
                  <a:srgbClr val="22313D"/>
                </a:solidFill>
                <a:latin typeface="Times New Roman"/>
                <a:cs typeface="Times New Roman"/>
              </a:rPr>
              <a:t>experience</a:t>
            </a:r>
            <a:r>
              <a:rPr sz="2450" spc="-25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-20" dirty="0">
                <a:solidFill>
                  <a:srgbClr val="22313D"/>
                </a:solidFill>
                <a:latin typeface="Times New Roman"/>
                <a:cs typeface="Times New Roman"/>
              </a:rPr>
              <a:t>reflect </a:t>
            </a:r>
            <a:r>
              <a:rPr sz="2450" spc="-40" dirty="0">
                <a:solidFill>
                  <a:srgbClr val="22313D"/>
                </a:solidFill>
                <a:latin typeface="Times New Roman"/>
                <a:cs typeface="Times New Roman"/>
              </a:rPr>
              <a:t>a </a:t>
            </a:r>
            <a:r>
              <a:rPr sz="2450" spc="25" dirty="0">
                <a:solidFill>
                  <a:srgbClr val="22313D"/>
                </a:solidFill>
                <a:latin typeface="Times New Roman"/>
                <a:cs typeface="Times New Roman"/>
              </a:rPr>
              <a:t>commitment </a:t>
            </a:r>
            <a:r>
              <a:rPr sz="2450" spc="45" dirty="0">
                <a:solidFill>
                  <a:srgbClr val="22313D"/>
                </a:solidFill>
                <a:latin typeface="Times New Roman"/>
                <a:cs typeface="Times New Roman"/>
              </a:rPr>
              <a:t>to </a:t>
            </a:r>
            <a:r>
              <a:rPr sz="2450" spc="-65" dirty="0">
                <a:solidFill>
                  <a:srgbClr val="22313D"/>
                </a:solidFill>
                <a:latin typeface="Times New Roman"/>
                <a:cs typeface="Times New Roman"/>
              </a:rPr>
              <a:t>excellence,</a:t>
            </a:r>
            <a:r>
              <a:rPr sz="2450" spc="-60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50" dirty="0">
                <a:solidFill>
                  <a:srgbClr val="22313D"/>
                </a:solidFill>
                <a:latin typeface="Times New Roman"/>
                <a:cs typeface="Times New Roman"/>
              </a:rPr>
              <a:t>and </a:t>
            </a:r>
            <a:r>
              <a:rPr sz="2450" spc="-5" dirty="0">
                <a:solidFill>
                  <a:srgbClr val="22313D"/>
                </a:solidFill>
                <a:latin typeface="Times New Roman"/>
                <a:cs typeface="Times New Roman"/>
              </a:rPr>
              <a:t>I </a:t>
            </a:r>
            <a:r>
              <a:rPr sz="2450" dirty="0">
                <a:solidFill>
                  <a:srgbClr val="22313D"/>
                </a:solidFill>
                <a:latin typeface="Times New Roman"/>
                <a:cs typeface="Times New Roman"/>
              </a:rPr>
              <a:t> am </a:t>
            </a:r>
            <a:r>
              <a:rPr sz="2450" spc="-55" dirty="0">
                <a:solidFill>
                  <a:srgbClr val="22313D"/>
                </a:solidFill>
                <a:latin typeface="Times New Roman"/>
                <a:cs typeface="Times New Roman"/>
              </a:rPr>
              <a:t>eager </a:t>
            </a:r>
            <a:r>
              <a:rPr sz="2450" spc="45" dirty="0">
                <a:solidFill>
                  <a:srgbClr val="22313D"/>
                </a:solidFill>
                <a:latin typeface="Times New Roman"/>
                <a:cs typeface="Times New Roman"/>
              </a:rPr>
              <a:t>to </a:t>
            </a:r>
            <a:r>
              <a:rPr sz="2450" spc="25" dirty="0">
                <a:solidFill>
                  <a:srgbClr val="22313D"/>
                </a:solidFill>
                <a:latin typeface="Times New Roman"/>
                <a:cs typeface="Times New Roman"/>
              </a:rPr>
              <a:t>contribute </a:t>
            </a:r>
            <a:r>
              <a:rPr sz="2450" spc="-145" dirty="0">
                <a:solidFill>
                  <a:srgbClr val="22313D"/>
                </a:solidFill>
                <a:latin typeface="Times New Roman"/>
                <a:cs typeface="Times New Roman"/>
              </a:rPr>
              <a:t>my</a:t>
            </a:r>
            <a:r>
              <a:rPr sz="2450" spc="-140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-75" dirty="0">
                <a:solidFill>
                  <a:srgbClr val="22313D"/>
                </a:solidFill>
                <a:latin typeface="Times New Roman"/>
                <a:cs typeface="Times New Roman"/>
              </a:rPr>
              <a:t>skills</a:t>
            </a:r>
            <a:r>
              <a:rPr sz="2450" spc="-70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45" dirty="0">
                <a:solidFill>
                  <a:srgbClr val="22313D"/>
                </a:solidFill>
                <a:latin typeface="Times New Roman"/>
                <a:cs typeface="Times New Roman"/>
              </a:rPr>
              <a:t>to </a:t>
            </a:r>
            <a:r>
              <a:rPr sz="2450" spc="-40" dirty="0">
                <a:solidFill>
                  <a:srgbClr val="22313D"/>
                </a:solidFill>
                <a:latin typeface="Times New Roman"/>
                <a:cs typeface="Times New Roman"/>
              </a:rPr>
              <a:t>challenging </a:t>
            </a:r>
            <a:r>
              <a:rPr sz="2450" spc="-25" dirty="0">
                <a:solidFill>
                  <a:srgbClr val="22313D"/>
                </a:solidFill>
                <a:latin typeface="Times New Roman"/>
                <a:cs typeface="Times New Roman"/>
              </a:rPr>
              <a:t>projects </a:t>
            </a:r>
            <a:r>
              <a:rPr sz="2450" spc="65" dirty="0">
                <a:solidFill>
                  <a:srgbClr val="22313D"/>
                </a:solidFill>
                <a:latin typeface="Times New Roman"/>
                <a:cs typeface="Times New Roman"/>
              </a:rPr>
              <a:t>in </a:t>
            </a:r>
            <a:r>
              <a:rPr sz="2450" spc="45" dirty="0">
                <a:solidFill>
                  <a:srgbClr val="22313D"/>
                </a:solidFill>
                <a:latin typeface="Times New Roman"/>
                <a:cs typeface="Times New Roman"/>
              </a:rPr>
              <a:t>the </a:t>
            </a:r>
            <a:r>
              <a:rPr sz="2450" spc="-35" dirty="0">
                <a:solidFill>
                  <a:srgbClr val="22313D"/>
                </a:solidFill>
                <a:latin typeface="Times New Roman"/>
                <a:cs typeface="Times New Roman"/>
              </a:rPr>
              <a:t>software </a:t>
            </a:r>
            <a:r>
              <a:rPr sz="2450" spc="-30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-10" dirty="0">
                <a:solidFill>
                  <a:srgbClr val="22313D"/>
                </a:solidFill>
                <a:latin typeface="Times New Roman"/>
                <a:cs typeface="Times New Roman"/>
              </a:rPr>
              <a:t>development</a:t>
            </a:r>
            <a:r>
              <a:rPr sz="2450" spc="135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-15" dirty="0">
                <a:solidFill>
                  <a:srgbClr val="22313D"/>
                </a:solidFill>
                <a:latin typeface="Times New Roman"/>
                <a:cs typeface="Times New Roman"/>
              </a:rPr>
              <a:t>industry.</a:t>
            </a:r>
            <a:endParaRPr sz="2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EditPoints="1"/>
          </p:cNvSpPr>
          <p:nvPr>
            <p:ph type="title"/>
          </p:nvPr>
        </p:nvSpPr>
        <p:spPr>
          <a:xfrm>
            <a:off x="1046162" y="1147444"/>
            <a:ext cx="35731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455" dirty="0">
                <a:solidFill>
                  <a:srgbClr val="22313D"/>
                </a:solidFill>
              </a:rPr>
              <a:t>T</a:t>
            </a:r>
            <a:r>
              <a:rPr sz="3950" spc="-540" dirty="0">
                <a:solidFill>
                  <a:srgbClr val="22313D"/>
                </a:solidFill>
              </a:rPr>
              <a:t>e</a:t>
            </a:r>
            <a:r>
              <a:rPr sz="3950" spc="-530" dirty="0">
                <a:solidFill>
                  <a:srgbClr val="22313D"/>
                </a:solidFill>
              </a:rPr>
              <a:t>c</a:t>
            </a:r>
            <a:r>
              <a:rPr sz="3950" spc="-509" dirty="0">
                <a:solidFill>
                  <a:srgbClr val="22313D"/>
                </a:solidFill>
              </a:rPr>
              <a:t>h</a:t>
            </a:r>
            <a:r>
              <a:rPr sz="3950" spc="-515" dirty="0">
                <a:solidFill>
                  <a:srgbClr val="22313D"/>
                </a:solidFill>
              </a:rPr>
              <a:t>n</a:t>
            </a:r>
            <a:r>
              <a:rPr sz="3950" spc="-455" dirty="0">
                <a:solidFill>
                  <a:srgbClr val="22313D"/>
                </a:solidFill>
              </a:rPr>
              <a:t>o</a:t>
            </a:r>
            <a:r>
              <a:rPr sz="3950" spc="-315" dirty="0">
                <a:solidFill>
                  <a:srgbClr val="22313D"/>
                </a:solidFill>
              </a:rPr>
              <a:t>l</a:t>
            </a:r>
            <a:r>
              <a:rPr sz="3950" spc="-495" dirty="0">
                <a:solidFill>
                  <a:srgbClr val="22313D"/>
                </a:solidFill>
              </a:rPr>
              <a:t>o</a:t>
            </a:r>
            <a:r>
              <a:rPr sz="3950" spc="-530" dirty="0">
                <a:solidFill>
                  <a:srgbClr val="22313D"/>
                </a:solidFill>
              </a:rPr>
              <a:t>gy</a:t>
            </a:r>
            <a:r>
              <a:rPr sz="3950" spc="55" dirty="0">
                <a:solidFill>
                  <a:srgbClr val="22313D"/>
                </a:solidFill>
              </a:rPr>
              <a:t> </a:t>
            </a:r>
            <a:r>
              <a:rPr sz="3950" spc="-145" dirty="0">
                <a:solidFill>
                  <a:srgbClr val="22313D"/>
                </a:solidFill>
              </a:rPr>
              <a:t>U</a:t>
            </a:r>
            <a:r>
              <a:rPr sz="3950" spc="-680" dirty="0">
                <a:solidFill>
                  <a:srgbClr val="22313D"/>
                </a:solidFill>
              </a:rPr>
              <a:t>s</a:t>
            </a:r>
            <a:r>
              <a:rPr sz="3950" spc="-540" dirty="0">
                <a:solidFill>
                  <a:srgbClr val="22313D"/>
                </a:solidFill>
              </a:rPr>
              <a:t>e</a:t>
            </a:r>
            <a:r>
              <a:rPr sz="3950" spc="-505" dirty="0">
                <a:solidFill>
                  <a:srgbClr val="22313D"/>
                </a:solidFill>
              </a:rPr>
              <a:t>d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046162" y="2243116"/>
            <a:ext cx="8745855" cy="2962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2400"/>
              </a:lnSpc>
              <a:spcBef>
                <a:spcPts val="90"/>
              </a:spcBef>
            </a:pPr>
            <a:r>
              <a:rPr sz="2450" b="1" spc="-254" dirty="0">
                <a:solidFill>
                  <a:srgbClr val="22313D"/>
                </a:solidFill>
                <a:latin typeface="Georgia"/>
                <a:cs typeface="Georgia"/>
              </a:rPr>
              <a:t>Flutter</a:t>
            </a:r>
            <a:r>
              <a:rPr sz="2450" b="1" spc="10" dirty="0">
                <a:solidFill>
                  <a:srgbClr val="22313D"/>
                </a:solidFill>
                <a:latin typeface="Georgia"/>
                <a:cs typeface="Georgia"/>
              </a:rPr>
              <a:t> </a:t>
            </a:r>
            <a:r>
              <a:rPr sz="2450" spc="-215" dirty="0">
                <a:solidFill>
                  <a:srgbClr val="22313D"/>
                </a:solidFill>
                <a:latin typeface="Times New Roman"/>
                <a:cs typeface="Times New Roman"/>
              </a:rPr>
              <a:t>:-</a:t>
            </a:r>
            <a:r>
              <a:rPr sz="2450" spc="40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22313D"/>
                </a:solidFill>
                <a:latin typeface="Times New Roman"/>
                <a:cs typeface="Times New Roman"/>
              </a:rPr>
              <a:t>Flutter</a:t>
            </a:r>
            <a:r>
              <a:rPr sz="2450" spc="110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-65" dirty="0">
                <a:solidFill>
                  <a:srgbClr val="22313D"/>
                </a:solidFill>
                <a:latin typeface="Times New Roman"/>
                <a:cs typeface="Times New Roman"/>
              </a:rPr>
              <a:t>is</a:t>
            </a:r>
            <a:r>
              <a:rPr sz="2450" spc="-20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45" dirty="0">
                <a:solidFill>
                  <a:srgbClr val="22313D"/>
                </a:solidFill>
                <a:latin typeface="Times New Roman"/>
                <a:cs typeface="Times New Roman"/>
              </a:rPr>
              <a:t>an</a:t>
            </a:r>
            <a:r>
              <a:rPr sz="2450" spc="55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-45" dirty="0">
                <a:solidFill>
                  <a:srgbClr val="22313D"/>
                </a:solidFill>
                <a:latin typeface="Times New Roman"/>
                <a:cs typeface="Times New Roman"/>
              </a:rPr>
              <a:t>open-source</a:t>
            </a:r>
            <a:r>
              <a:rPr sz="2450" spc="220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85" dirty="0">
                <a:solidFill>
                  <a:srgbClr val="22313D"/>
                </a:solidFill>
                <a:latin typeface="Times New Roman"/>
                <a:cs typeface="Times New Roman"/>
              </a:rPr>
              <a:t>UI</a:t>
            </a:r>
            <a:r>
              <a:rPr sz="2450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22313D"/>
                </a:solidFill>
                <a:latin typeface="Times New Roman"/>
                <a:cs typeface="Times New Roman"/>
              </a:rPr>
              <a:t>toolkit</a:t>
            </a:r>
            <a:r>
              <a:rPr sz="2450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-30" dirty="0">
                <a:solidFill>
                  <a:srgbClr val="22313D"/>
                </a:solidFill>
                <a:latin typeface="Times New Roman"/>
                <a:cs typeface="Times New Roman"/>
              </a:rPr>
              <a:t>developed</a:t>
            </a:r>
            <a:r>
              <a:rPr sz="2450" spc="120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-105" dirty="0">
                <a:solidFill>
                  <a:srgbClr val="22313D"/>
                </a:solidFill>
                <a:latin typeface="Times New Roman"/>
                <a:cs typeface="Times New Roman"/>
              </a:rPr>
              <a:t>by</a:t>
            </a:r>
            <a:r>
              <a:rPr sz="2450" spc="-80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-20" dirty="0">
                <a:solidFill>
                  <a:srgbClr val="22313D"/>
                </a:solidFill>
                <a:latin typeface="Times New Roman"/>
                <a:cs typeface="Times New Roman"/>
              </a:rPr>
              <a:t>Google</a:t>
            </a:r>
            <a:r>
              <a:rPr sz="2450" spc="70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-20" dirty="0">
                <a:solidFill>
                  <a:srgbClr val="22313D"/>
                </a:solidFill>
                <a:latin typeface="Times New Roman"/>
                <a:cs typeface="Times New Roman"/>
              </a:rPr>
              <a:t>for </a:t>
            </a:r>
            <a:r>
              <a:rPr sz="2450" spc="-600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-5" dirty="0">
                <a:solidFill>
                  <a:srgbClr val="22313D"/>
                </a:solidFill>
                <a:latin typeface="Times New Roman"/>
                <a:cs typeface="Times New Roman"/>
              </a:rPr>
              <a:t>building </a:t>
            </a:r>
            <a:r>
              <a:rPr sz="2450" spc="-65" dirty="0">
                <a:solidFill>
                  <a:srgbClr val="22313D"/>
                </a:solidFill>
                <a:latin typeface="Times New Roman"/>
                <a:cs typeface="Times New Roman"/>
              </a:rPr>
              <a:t>natively</a:t>
            </a:r>
            <a:r>
              <a:rPr sz="2450" spc="-60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-15" dirty="0">
                <a:solidFill>
                  <a:srgbClr val="22313D"/>
                </a:solidFill>
                <a:latin typeface="Times New Roman"/>
                <a:cs typeface="Times New Roman"/>
              </a:rPr>
              <a:t>compiled </a:t>
            </a:r>
            <a:r>
              <a:rPr sz="2450" spc="-10" dirty="0">
                <a:solidFill>
                  <a:srgbClr val="22313D"/>
                </a:solidFill>
                <a:latin typeface="Times New Roman"/>
                <a:cs typeface="Times New Roman"/>
              </a:rPr>
              <a:t>applications </a:t>
            </a:r>
            <a:r>
              <a:rPr sz="2450" spc="-60" dirty="0">
                <a:solidFill>
                  <a:srgbClr val="22313D"/>
                </a:solidFill>
                <a:latin typeface="Times New Roman"/>
                <a:cs typeface="Times New Roman"/>
              </a:rPr>
              <a:t>across</a:t>
            </a:r>
            <a:r>
              <a:rPr sz="2450" spc="-55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22313D"/>
                </a:solidFill>
                <a:latin typeface="Times New Roman"/>
                <a:cs typeface="Times New Roman"/>
              </a:rPr>
              <a:t>mobile, </a:t>
            </a:r>
            <a:r>
              <a:rPr sz="2450" spc="-70" dirty="0">
                <a:solidFill>
                  <a:srgbClr val="22313D"/>
                </a:solidFill>
                <a:latin typeface="Times New Roman"/>
                <a:cs typeface="Times New Roman"/>
              </a:rPr>
              <a:t>web, </a:t>
            </a:r>
            <a:r>
              <a:rPr sz="2450" spc="50" dirty="0">
                <a:solidFill>
                  <a:srgbClr val="22313D"/>
                </a:solidFill>
                <a:latin typeface="Times New Roman"/>
                <a:cs typeface="Times New Roman"/>
              </a:rPr>
              <a:t>and </a:t>
            </a:r>
            <a:r>
              <a:rPr sz="2450" spc="55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22313D"/>
                </a:solidFill>
                <a:latin typeface="Times New Roman"/>
                <a:cs typeface="Times New Roman"/>
              </a:rPr>
              <a:t>desktop </a:t>
            </a:r>
            <a:r>
              <a:rPr sz="2450" spc="-20" dirty="0">
                <a:solidFill>
                  <a:srgbClr val="22313D"/>
                </a:solidFill>
                <a:latin typeface="Times New Roman"/>
                <a:cs typeface="Times New Roman"/>
              </a:rPr>
              <a:t>platforms. </a:t>
            </a:r>
            <a:r>
              <a:rPr sz="2450" spc="-5" dirty="0">
                <a:solidFill>
                  <a:srgbClr val="22313D"/>
                </a:solidFill>
                <a:latin typeface="Times New Roman"/>
                <a:cs typeface="Times New Roman"/>
              </a:rPr>
              <a:t>Using </a:t>
            </a:r>
            <a:r>
              <a:rPr sz="2450" spc="45" dirty="0">
                <a:solidFill>
                  <a:srgbClr val="22313D"/>
                </a:solidFill>
                <a:latin typeface="Times New Roman"/>
                <a:cs typeface="Times New Roman"/>
              </a:rPr>
              <a:t>the </a:t>
            </a:r>
            <a:r>
              <a:rPr sz="2450" spc="50" dirty="0">
                <a:solidFill>
                  <a:srgbClr val="22313D"/>
                </a:solidFill>
                <a:latin typeface="Times New Roman"/>
                <a:cs typeface="Times New Roman"/>
              </a:rPr>
              <a:t>Dart </a:t>
            </a:r>
            <a:r>
              <a:rPr sz="2450" spc="-10" dirty="0">
                <a:solidFill>
                  <a:srgbClr val="22313D"/>
                </a:solidFill>
                <a:latin typeface="Times New Roman"/>
                <a:cs typeface="Times New Roman"/>
              </a:rPr>
              <a:t>programming </a:t>
            </a:r>
            <a:r>
              <a:rPr sz="2450" spc="-45" dirty="0">
                <a:solidFill>
                  <a:srgbClr val="22313D"/>
                </a:solidFill>
                <a:latin typeface="Times New Roman"/>
                <a:cs typeface="Times New Roman"/>
              </a:rPr>
              <a:t>language,</a:t>
            </a:r>
            <a:r>
              <a:rPr sz="2450" spc="-40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22313D"/>
                </a:solidFill>
                <a:latin typeface="Times New Roman"/>
                <a:cs typeface="Times New Roman"/>
              </a:rPr>
              <a:t>Flutter </a:t>
            </a:r>
            <a:r>
              <a:rPr sz="2450" spc="5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-90" dirty="0">
                <a:solidFill>
                  <a:srgbClr val="22313D"/>
                </a:solidFill>
                <a:latin typeface="Times New Roman"/>
                <a:cs typeface="Times New Roman"/>
              </a:rPr>
              <a:t>allows</a:t>
            </a:r>
            <a:r>
              <a:rPr sz="2450" spc="-85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-45" dirty="0">
                <a:solidFill>
                  <a:srgbClr val="22313D"/>
                </a:solidFill>
                <a:latin typeface="Times New Roman"/>
                <a:cs typeface="Times New Roman"/>
              </a:rPr>
              <a:t>developers</a:t>
            </a:r>
            <a:r>
              <a:rPr sz="2450" spc="-40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45" dirty="0">
                <a:solidFill>
                  <a:srgbClr val="22313D"/>
                </a:solidFill>
                <a:latin typeface="Times New Roman"/>
                <a:cs typeface="Times New Roman"/>
              </a:rPr>
              <a:t>to </a:t>
            </a:r>
            <a:r>
              <a:rPr sz="2450" spc="-30" dirty="0">
                <a:solidFill>
                  <a:srgbClr val="22313D"/>
                </a:solidFill>
                <a:latin typeface="Times New Roman"/>
                <a:cs typeface="Times New Roman"/>
              </a:rPr>
              <a:t>create </a:t>
            </a:r>
            <a:r>
              <a:rPr sz="2450" spc="-95" dirty="0">
                <a:solidFill>
                  <a:srgbClr val="22313D"/>
                </a:solidFill>
                <a:latin typeface="Times New Roman"/>
                <a:cs typeface="Times New Roman"/>
              </a:rPr>
              <a:t>visually</a:t>
            </a:r>
            <a:r>
              <a:rPr sz="2450" spc="-90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-20" dirty="0">
                <a:solidFill>
                  <a:srgbClr val="22313D"/>
                </a:solidFill>
                <a:latin typeface="Times New Roman"/>
                <a:cs typeface="Times New Roman"/>
              </a:rPr>
              <a:t>appealing </a:t>
            </a:r>
            <a:r>
              <a:rPr sz="2450" spc="-15" dirty="0">
                <a:solidFill>
                  <a:srgbClr val="22313D"/>
                </a:solidFill>
                <a:latin typeface="Times New Roman"/>
                <a:cs typeface="Times New Roman"/>
              </a:rPr>
              <a:t>interfaces </a:t>
            </a:r>
            <a:r>
              <a:rPr sz="2450" spc="-10" dirty="0">
                <a:solidFill>
                  <a:srgbClr val="22313D"/>
                </a:solidFill>
                <a:latin typeface="Times New Roman"/>
                <a:cs typeface="Times New Roman"/>
              </a:rPr>
              <a:t>with </a:t>
            </a:r>
            <a:r>
              <a:rPr sz="2450" spc="-40" dirty="0">
                <a:solidFill>
                  <a:srgbClr val="22313D"/>
                </a:solidFill>
                <a:latin typeface="Times New Roman"/>
                <a:cs typeface="Times New Roman"/>
              </a:rPr>
              <a:t>a </a:t>
            </a:r>
            <a:r>
              <a:rPr sz="2450" spc="-55" dirty="0">
                <a:solidFill>
                  <a:srgbClr val="22313D"/>
                </a:solidFill>
                <a:latin typeface="Times New Roman"/>
                <a:cs typeface="Times New Roman"/>
              </a:rPr>
              <a:t>single </a:t>
            </a:r>
            <a:r>
              <a:rPr sz="2450" spc="-50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-25" dirty="0">
                <a:solidFill>
                  <a:srgbClr val="22313D"/>
                </a:solidFill>
                <a:latin typeface="Times New Roman"/>
                <a:cs typeface="Times New Roman"/>
              </a:rPr>
              <a:t>codebase,</a:t>
            </a:r>
            <a:r>
              <a:rPr sz="2450" spc="65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-20" dirty="0">
                <a:solidFill>
                  <a:srgbClr val="22313D"/>
                </a:solidFill>
                <a:latin typeface="Times New Roman"/>
                <a:cs typeface="Times New Roman"/>
              </a:rPr>
              <a:t>facilitating</a:t>
            </a:r>
            <a:r>
              <a:rPr sz="2450" spc="75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-10" dirty="0">
                <a:solidFill>
                  <a:srgbClr val="22313D"/>
                </a:solidFill>
                <a:latin typeface="Times New Roman"/>
                <a:cs typeface="Times New Roman"/>
              </a:rPr>
              <a:t>efficient</a:t>
            </a:r>
            <a:r>
              <a:rPr sz="2450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-55" dirty="0">
                <a:solidFill>
                  <a:srgbClr val="22313D"/>
                </a:solidFill>
                <a:latin typeface="Times New Roman"/>
                <a:cs typeface="Times New Roman"/>
              </a:rPr>
              <a:t>cross-platform</a:t>
            </a:r>
            <a:r>
              <a:rPr sz="2450" spc="225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-10" dirty="0">
                <a:solidFill>
                  <a:srgbClr val="22313D"/>
                </a:solidFill>
                <a:latin typeface="Times New Roman"/>
                <a:cs typeface="Times New Roman"/>
              </a:rPr>
              <a:t>development.</a:t>
            </a:r>
            <a:r>
              <a:rPr sz="2450" spc="140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-20" dirty="0">
                <a:solidFill>
                  <a:srgbClr val="22313D"/>
                </a:solidFill>
                <a:latin typeface="Times New Roman"/>
                <a:cs typeface="Times New Roman"/>
              </a:rPr>
              <a:t>Its </a:t>
            </a:r>
            <a:r>
              <a:rPr sz="2450" spc="25" dirty="0">
                <a:solidFill>
                  <a:srgbClr val="22313D"/>
                </a:solidFill>
                <a:latin typeface="Times New Roman"/>
                <a:cs typeface="Times New Roman"/>
              </a:rPr>
              <a:t>notable </a:t>
            </a:r>
            <a:r>
              <a:rPr sz="2450" spc="-595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-35" dirty="0">
                <a:solidFill>
                  <a:srgbClr val="22313D"/>
                </a:solidFill>
                <a:latin typeface="Times New Roman"/>
                <a:cs typeface="Times New Roman"/>
              </a:rPr>
              <a:t>features</a:t>
            </a:r>
            <a:r>
              <a:rPr sz="2450" spc="125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-5" dirty="0">
                <a:solidFill>
                  <a:srgbClr val="22313D"/>
                </a:solidFill>
                <a:latin typeface="Times New Roman"/>
                <a:cs typeface="Times New Roman"/>
              </a:rPr>
              <a:t>include</a:t>
            </a:r>
            <a:r>
              <a:rPr sz="2450" spc="145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-40" dirty="0">
                <a:solidFill>
                  <a:srgbClr val="22313D"/>
                </a:solidFill>
                <a:latin typeface="Times New Roman"/>
                <a:cs typeface="Times New Roman"/>
              </a:rPr>
              <a:t>a</a:t>
            </a:r>
            <a:r>
              <a:rPr sz="2450" spc="-10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-20" dirty="0">
                <a:solidFill>
                  <a:srgbClr val="22313D"/>
                </a:solidFill>
                <a:latin typeface="Times New Roman"/>
                <a:cs typeface="Times New Roman"/>
              </a:rPr>
              <a:t>rich</a:t>
            </a:r>
            <a:r>
              <a:rPr sz="2450" spc="145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-35" dirty="0">
                <a:solidFill>
                  <a:srgbClr val="22313D"/>
                </a:solidFill>
                <a:latin typeface="Times New Roman"/>
                <a:cs typeface="Times New Roman"/>
              </a:rPr>
              <a:t>set</a:t>
            </a:r>
            <a:r>
              <a:rPr sz="2450" spc="-5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-20" dirty="0">
                <a:solidFill>
                  <a:srgbClr val="22313D"/>
                </a:solidFill>
                <a:latin typeface="Times New Roman"/>
                <a:cs typeface="Times New Roman"/>
              </a:rPr>
              <a:t>of</a:t>
            </a:r>
            <a:r>
              <a:rPr sz="2450" spc="10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-35" dirty="0">
                <a:solidFill>
                  <a:srgbClr val="22313D"/>
                </a:solidFill>
                <a:latin typeface="Times New Roman"/>
                <a:cs typeface="Times New Roman"/>
              </a:rPr>
              <a:t>customizable</a:t>
            </a:r>
            <a:r>
              <a:rPr sz="2450" spc="145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-60" dirty="0">
                <a:solidFill>
                  <a:srgbClr val="22313D"/>
                </a:solidFill>
                <a:latin typeface="Times New Roman"/>
                <a:cs typeface="Times New Roman"/>
              </a:rPr>
              <a:t>widgets</a:t>
            </a:r>
            <a:r>
              <a:rPr sz="2450" spc="-15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50" dirty="0">
                <a:solidFill>
                  <a:srgbClr val="22313D"/>
                </a:solidFill>
                <a:latin typeface="Times New Roman"/>
                <a:cs typeface="Times New Roman"/>
              </a:rPr>
              <a:t>and</a:t>
            </a:r>
            <a:r>
              <a:rPr sz="2450" spc="114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-40" dirty="0">
                <a:solidFill>
                  <a:srgbClr val="22313D"/>
                </a:solidFill>
                <a:latin typeface="Times New Roman"/>
                <a:cs typeface="Times New Roman"/>
              </a:rPr>
              <a:t>a</a:t>
            </a:r>
            <a:r>
              <a:rPr sz="2450" spc="-10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-25" dirty="0">
                <a:solidFill>
                  <a:srgbClr val="22313D"/>
                </a:solidFill>
                <a:latin typeface="Times New Roman"/>
                <a:cs typeface="Times New Roman"/>
              </a:rPr>
              <a:t>hot-reload </a:t>
            </a:r>
            <a:r>
              <a:rPr sz="2450" spc="-20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30" dirty="0">
                <a:solidFill>
                  <a:srgbClr val="22313D"/>
                </a:solidFill>
                <a:latin typeface="Times New Roman"/>
                <a:cs typeface="Times New Roman"/>
              </a:rPr>
              <a:t>function</a:t>
            </a:r>
            <a:r>
              <a:rPr sz="2450" spc="45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-20" dirty="0">
                <a:solidFill>
                  <a:srgbClr val="22313D"/>
                </a:solidFill>
                <a:latin typeface="Times New Roman"/>
                <a:cs typeface="Times New Roman"/>
              </a:rPr>
              <a:t>for</a:t>
            </a:r>
            <a:r>
              <a:rPr sz="2450" spc="30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-70" dirty="0">
                <a:solidFill>
                  <a:srgbClr val="22313D"/>
                </a:solidFill>
                <a:latin typeface="Times New Roman"/>
                <a:cs typeface="Times New Roman"/>
              </a:rPr>
              <a:t>seamless</a:t>
            </a:r>
            <a:r>
              <a:rPr sz="2450" spc="125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-55" dirty="0">
                <a:solidFill>
                  <a:srgbClr val="22313D"/>
                </a:solidFill>
                <a:latin typeface="Times New Roman"/>
                <a:cs typeface="Times New Roman"/>
              </a:rPr>
              <a:t>real-time</a:t>
            </a:r>
            <a:r>
              <a:rPr sz="2450" spc="150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-20" dirty="0">
                <a:solidFill>
                  <a:srgbClr val="22313D"/>
                </a:solidFill>
                <a:latin typeface="Times New Roman"/>
                <a:cs typeface="Times New Roman"/>
              </a:rPr>
              <a:t>code</a:t>
            </a:r>
            <a:r>
              <a:rPr sz="2450" spc="70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-45" dirty="0">
                <a:solidFill>
                  <a:srgbClr val="22313D"/>
                </a:solidFill>
                <a:latin typeface="Times New Roman"/>
                <a:cs typeface="Times New Roman"/>
              </a:rPr>
              <a:t>changes</a:t>
            </a:r>
            <a:r>
              <a:rPr sz="2450" spc="125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22313D"/>
                </a:solidFill>
                <a:latin typeface="Times New Roman"/>
                <a:cs typeface="Times New Roman"/>
              </a:rPr>
              <a:t>during</a:t>
            </a:r>
            <a:r>
              <a:rPr sz="2450" spc="65" dirty="0">
                <a:solidFill>
                  <a:srgbClr val="22313D"/>
                </a:solidFill>
                <a:latin typeface="Times New Roman"/>
                <a:cs typeface="Times New Roman"/>
              </a:rPr>
              <a:t> </a:t>
            </a:r>
            <a:r>
              <a:rPr sz="2450" spc="-10" dirty="0">
                <a:solidFill>
                  <a:srgbClr val="22313D"/>
                </a:solidFill>
                <a:latin typeface="Times New Roman"/>
                <a:cs typeface="Times New Roman"/>
              </a:rPr>
              <a:t>development.</a:t>
            </a:r>
            <a:endParaRPr sz="2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8534400" y="1371600"/>
            <a:ext cx="1962150" cy="411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85925" y="1371600"/>
            <a:ext cx="1981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8334375" y="1371600"/>
            <a:ext cx="2000250" cy="411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57350" y="1371600"/>
            <a:ext cx="1981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8410575" y="1371600"/>
            <a:ext cx="1981200" cy="411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71625" y="1371600"/>
            <a:ext cx="1971675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3048000" y="3781425"/>
            <a:ext cx="6096000" cy="260032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48000" y="400050"/>
            <a:ext cx="6096000" cy="2628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0" dirty="0"/>
              <a:t>T</a:t>
            </a:r>
            <a:r>
              <a:rPr spc="-760" dirty="0"/>
              <a:t>H</a:t>
            </a:r>
            <a:r>
              <a:rPr spc="-525" dirty="0"/>
              <a:t>A</a:t>
            </a:r>
            <a:r>
              <a:rPr spc="-640" dirty="0"/>
              <a:t>N</a:t>
            </a:r>
            <a:r>
              <a:rPr spc="-620" dirty="0"/>
              <a:t>K</a:t>
            </a:r>
            <a:r>
              <a:rPr spc="-150" dirty="0"/>
              <a:t> </a:t>
            </a:r>
            <a:r>
              <a:rPr spc="-1430" dirty="0"/>
              <a:t>Y</a:t>
            </a:r>
            <a:r>
              <a:rPr spc="-300" dirty="0"/>
              <a:t>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Deepak Chawla</cp:lastModifiedBy>
  <dcterms:created xsi:type="dcterms:W3CDTF">2023-12-01T05:15:53Z</dcterms:created>
  <dcterms:modified xsi:type="dcterms:W3CDTF">2023-12-01T05:18:31Z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2023-11-30T00:00:00Z</vt:filetime>
  </property>
  <property fmtid="{D5CDD505-2E9C-101B-9397-08002B2CF9AE}" pid="3" name="LastSaved">
    <vt:filetime>2023-12-01T00:00:00Z</vt:filetime>
  </property>
</Properties>
</file>