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2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3BE367-54C5-53E0-9F6B-C23652CF7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791852"/>
            <a:ext cx="8915399" cy="1288769"/>
          </a:xfrm>
        </p:spPr>
        <p:txBody>
          <a:bodyPr/>
          <a:lstStyle/>
          <a:p>
            <a:pPr algn="l"/>
            <a:r>
              <a:rPr lang="en-IN" dirty="0"/>
              <a:t>WEB SERVICE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CF1500-8800-AFBC-4B79-171A27A1D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818614"/>
            <a:ext cx="8915399" cy="3836710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b="1" dirty="0">
                <a:solidFill>
                  <a:schemeClr val="tx1"/>
                </a:solidFill>
              </a:rPr>
              <a:t>NAME :- </a:t>
            </a:r>
            <a:r>
              <a:rPr lang="en-IN" sz="2400" b="1" dirty="0" err="1" smtClean="0">
                <a:solidFill>
                  <a:schemeClr val="accent1">
                    <a:lumMod val="50000"/>
                  </a:schemeClr>
                </a:solidFill>
              </a:rPr>
              <a:t>Kadam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Deepak </a:t>
            </a:r>
            <a:r>
              <a:rPr lang="en-IN" sz="2400" b="1" dirty="0" err="1" smtClean="0">
                <a:solidFill>
                  <a:schemeClr val="accent1">
                    <a:lumMod val="50000"/>
                  </a:schemeClr>
                </a:solidFill>
              </a:rPr>
              <a:t>Rakhamaji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IN" sz="2400" b="1" dirty="0">
              <a:solidFill>
                <a:schemeClr val="tx1"/>
              </a:solidFill>
            </a:endParaRP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CLASS :-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</a:rPr>
              <a:t>M.Sc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(Computer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Science)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IN" sz="2400" b="1" dirty="0">
              <a:solidFill>
                <a:schemeClr val="tx1"/>
              </a:solidFill>
            </a:endParaRP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ROLL NO. </a:t>
            </a:r>
            <a:r>
              <a:rPr lang="en-IN" sz="2400" b="1" dirty="0" smtClean="0">
                <a:solidFill>
                  <a:schemeClr val="tx1"/>
                </a:solidFill>
              </a:rPr>
              <a:t>:-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19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IN" sz="2400" b="1" dirty="0">
              <a:solidFill>
                <a:schemeClr val="tx1"/>
              </a:solidFill>
            </a:endParaRP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SUBJECT :-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Web </a:t>
            </a:r>
            <a:r>
              <a:rPr lang="en-IN" sz="2400" b="1" dirty="0" err="1" smtClean="0">
                <a:solidFill>
                  <a:schemeClr val="accent1">
                    <a:lumMod val="50000"/>
                  </a:schemeClr>
                </a:solidFill>
              </a:rPr>
              <a:t>Sevices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IN" sz="2400" b="1" dirty="0">
              <a:solidFill>
                <a:schemeClr val="tx1"/>
              </a:solidFill>
            </a:endParaRP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TOPIC NAME :-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RESTFUL W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EB SERVICES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108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BB9B95-00E9-E92D-9BA2-C04ABABD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64FDDB-346C-4E02-43CF-3C81E312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Arial Black" pitchFamily="34" charset="0"/>
              </a:rPr>
              <a:t>Representation/ State Transfer</a:t>
            </a:r>
          </a:p>
          <a:p>
            <a:endParaRPr lang="en-IN" sz="2000" b="1" dirty="0">
              <a:latin typeface="Arial Black" pitchFamily="34" charset="0"/>
            </a:endParaRPr>
          </a:p>
          <a:p>
            <a:r>
              <a:rPr lang="en-IN" sz="2000" b="1" dirty="0">
                <a:latin typeface="Arial Black" pitchFamily="34" charset="0"/>
              </a:rPr>
              <a:t>1</a:t>
            </a:r>
            <a:r>
              <a:rPr lang="en-IN" sz="2000" b="1" baseline="30000" dirty="0">
                <a:latin typeface="Arial Black" pitchFamily="34" charset="0"/>
              </a:rPr>
              <a:t>st</a:t>
            </a:r>
            <a:r>
              <a:rPr lang="en-IN" sz="2000" b="1" dirty="0">
                <a:latin typeface="Arial Black" pitchFamily="34" charset="0"/>
              </a:rPr>
              <a:t> introduced by scientist Roy Fielding</a:t>
            </a:r>
          </a:p>
          <a:p>
            <a:endParaRPr lang="en-IN" sz="2000" b="1" dirty="0">
              <a:latin typeface="Arial Black" pitchFamily="34" charset="0"/>
            </a:endParaRPr>
          </a:p>
          <a:p>
            <a:r>
              <a:rPr lang="en-IN" sz="2000" b="1" dirty="0">
                <a:latin typeface="Arial Black" pitchFamily="34" charset="0"/>
              </a:rPr>
              <a:t>It is an architectural style that uses HTTP</a:t>
            </a:r>
          </a:p>
          <a:p>
            <a:endParaRPr lang="en-IN" sz="2000" b="1" dirty="0">
              <a:latin typeface="Arial Black" pitchFamily="34" charset="0"/>
            </a:endParaRPr>
          </a:p>
          <a:p>
            <a:r>
              <a:rPr lang="en-IN" sz="2000" b="1" dirty="0">
                <a:latin typeface="Arial Black" pitchFamily="34" charset="0"/>
              </a:rPr>
              <a:t>It defines a set of constraints for creating web service</a:t>
            </a:r>
          </a:p>
        </p:txBody>
      </p:sp>
    </p:spTree>
    <p:extLst>
      <p:ext uri="{BB962C8B-B14F-4D97-AF65-F5344CB8AC3E}">
        <p14:creationId xmlns:p14="http://schemas.microsoft.com/office/powerpoint/2010/main" xmlns="" val="281727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C2AE1-4AC7-2DCA-4622-EDEE8315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lgerian" pitchFamily="82" charset="0"/>
              </a:rPr>
              <a:t>There are three architectural element in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DCF00-8A01-6327-6DDB-9887895C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740"/>
            <a:ext cx="8915400" cy="45254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IN" sz="2400" b="1" i="1" dirty="0">
              <a:solidFill>
                <a:schemeClr val="accent1">
                  <a:lumMod val="50000"/>
                </a:schemeClr>
              </a:solidFill>
              <a:latin typeface="Arial Black" pitchFamily="34" charset="0"/>
            </a:endParaRPr>
          </a:p>
          <a:p>
            <a:pPr marL="457200" indent="-457200">
              <a:buAutoNum type="arabicPeriod"/>
            </a:pP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Uniform interface</a:t>
            </a:r>
            <a:endParaRPr lang="en-IN" sz="24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</a:endParaRPr>
          </a:p>
          <a:p>
            <a:pPr marL="457200" indent="-457200">
              <a:buAutoNum type="arabicPeriod"/>
            </a:pPr>
            <a:endParaRPr lang="en-IN" sz="2400" b="1" dirty="0"/>
          </a:p>
          <a:p>
            <a:pPr marL="457200" indent="-457200">
              <a:buAutoNum type="arabicPeriod" startAt="2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Components</a:t>
            </a:r>
          </a:p>
          <a:p>
            <a:pPr marL="457200" indent="-457200">
              <a:buAutoNum type="arabicPeriod" startAt="2"/>
            </a:pPr>
            <a:endParaRPr lang="en-IN" sz="2400" b="1" dirty="0">
              <a:latin typeface="Arial Black" pitchFamily="34" charset="0"/>
            </a:endParaRPr>
          </a:p>
          <a:p>
            <a:pPr marL="457200" indent="-457200">
              <a:buAutoNum type="arabicPeriod" startAt="3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Data Elements</a:t>
            </a:r>
          </a:p>
          <a:p>
            <a:pPr marL="457200" indent="-457200">
              <a:buAutoNum type="arabicPeriod" startAt="3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307628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C67746-FD35-FD93-445B-3A0E224CDA98}"/>
              </a:ext>
            </a:extLst>
          </p:cNvPr>
          <p:cNvSpPr txBox="1"/>
          <p:nvPr/>
        </p:nvSpPr>
        <p:spPr>
          <a:xfrm>
            <a:off x="736979" y="999241"/>
            <a:ext cx="1072601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 Black" pitchFamily="34" charset="0"/>
              </a:rPr>
              <a:t>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accent1">
                  <a:lumMod val="50000"/>
                </a:schemeClr>
              </a:solidFill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Connectors include client, server, cache resolver and tunnel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accent1">
                  <a:lumMod val="50000"/>
                </a:schemeClr>
              </a:solidFill>
              <a:latin typeface="Arial Black" pitchFamily="34" charset="0"/>
            </a:endParaRPr>
          </a:p>
          <a:p>
            <a:r>
              <a:rPr lang="en-IN" sz="2400" b="1" dirty="0">
                <a:latin typeface="Arial Black" pitchFamily="34" charset="0"/>
              </a:rPr>
              <a:t>Components</a:t>
            </a:r>
          </a:p>
          <a:p>
            <a:endParaRPr lang="en-IN" sz="2400" b="1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Which include origin server, gateway, proxy and user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accent1">
                  <a:lumMod val="50000"/>
                </a:schemeClr>
              </a:solidFill>
              <a:latin typeface="Arial Black" pitchFamily="34" charset="0"/>
            </a:endParaRPr>
          </a:p>
          <a:p>
            <a:r>
              <a:rPr lang="en-IN" sz="2400" b="1" dirty="0">
                <a:latin typeface="Arial Black" pitchFamily="34" charset="0"/>
              </a:rPr>
              <a:t>Data Element</a:t>
            </a:r>
          </a:p>
          <a:p>
            <a:endParaRPr lang="en-IN" sz="2400" b="1" dirty="0">
              <a:solidFill>
                <a:schemeClr val="accent1">
                  <a:lumMod val="50000"/>
                </a:schemeClr>
              </a:solidFill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  Which include resource , resource identifier, control data and</a:t>
            </a:r>
          </a:p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metadata</a:t>
            </a:r>
          </a:p>
          <a:p>
            <a:pPr algn="ctr"/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967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524B70-03C5-2C40-3D58-D5B3D04402AC}"/>
              </a:ext>
            </a:extLst>
          </p:cNvPr>
          <p:cNvSpPr txBox="1"/>
          <p:nvPr/>
        </p:nvSpPr>
        <p:spPr>
          <a:xfrm>
            <a:off x="2564091" y="980388"/>
            <a:ext cx="88706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lgerian" pitchFamily="82" charset="0"/>
              </a:rPr>
              <a:t>Characteristics of Restful System</a:t>
            </a:r>
          </a:p>
          <a:p>
            <a:endParaRPr lang="en-IN" sz="2400" b="1" dirty="0">
              <a:latin typeface="Arial Black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It is resource centric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solidFill>
                <a:schemeClr val="accent2">
                  <a:lumMod val="50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Restful Web Services </a:t>
            </a:r>
            <a:r>
              <a:rPr lang="en-IN" sz="2400" b="1" dirty="0" err="1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ues</a:t>
            </a: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 XML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solidFill>
                <a:schemeClr val="accent2">
                  <a:lumMod val="50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These system are client – server based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solidFill>
                <a:schemeClr val="accent2">
                  <a:lumMod val="50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Simple, fast and lightweight</a:t>
            </a:r>
          </a:p>
        </p:txBody>
      </p:sp>
    </p:spTree>
    <p:extLst>
      <p:ext uri="{BB962C8B-B14F-4D97-AF65-F5344CB8AC3E}">
        <p14:creationId xmlns:p14="http://schemas.microsoft.com/office/powerpoint/2010/main" xmlns="" val="10620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15673" y="2967335"/>
            <a:ext cx="5046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YOU…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27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135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WEB SERVICE SEMINAR</vt:lpstr>
      <vt:lpstr>INTRODUCTION</vt:lpstr>
      <vt:lpstr>There are three architectural element in Rest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SEMINAR</dc:title>
  <dc:creator>Sanika Jadhav</dc:creator>
  <cp:lastModifiedBy>User</cp:lastModifiedBy>
  <cp:revision>3</cp:revision>
  <dcterms:created xsi:type="dcterms:W3CDTF">2023-01-18T03:20:04Z</dcterms:created>
  <dcterms:modified xsi:type="dcterms:W3CDTF">2023-01-19T16:42:44Z</dcterms:modified>
</cp:coreProperties>
</file>