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6660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13725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9849837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4000213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008014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99938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3772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8586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18823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5450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9983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70004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5B2011-832F-AE10-C044-E869009434C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34625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679122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696086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984954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78465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7255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7173806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340680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187490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45471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1222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4314948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406516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456968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03859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7498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53446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497951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318352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84118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836495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539302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508952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027887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8930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9607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7191112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63957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446427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8884714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973920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2542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763225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782382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6576860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3565902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3628272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7467396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154247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522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493611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3287282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696259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87826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2272421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121801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42692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5440565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406569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716144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7786314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712703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59816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922720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76246733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5771393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4867656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0791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50187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41439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3222989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9898411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405645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89149" name=""/>
          <p:cNvSpPr/>
          <p:nvPr/>
        </p:nvSpPr>
        <p:spPr bwMode="auto">
          <a:xfrm rot="0" flipH="0" flipV="0">
            <a:off x="3546037" y="397966"/>
            <a:ext cx="1068140" cy="815617"/>
          </a:xfrm>
          <a:prstGeom prst="flowChartPunchedCard">
            <a:avLst/>
          </a:prstGeom>
          <a:solidFill>
            <a:schemeClr val="accent1">
              <a:alpha val="4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100">
                <a:solidFill>
                  <a:schemeClr val="tx1"/>
                </a:solidFill>
              </a:rPr>
              <a:t>JSON</a:t>
            </a:r>
            <a:endParaRPr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100">
                <a:solidFill>
                  <a:schemeClr val="tx1"/>
                </a:solidFill>
              </a:rPr>
              <a:t>Compliance</a:t>
            </a:r>
            <a:endParaRPr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100">
                <a:solidFill>
                  <a:schemeClr val="tx1"/>
                </a:solidFill>
              </a:rPr>
              <a:t>document</a:t>
            </a:r>
            <a:endParaRPr sz="1200"/>
          </a:p>
        </p:txBody>
      </p:sp>
      <p:grpSp>
        <p:nvGrpSpPr>
          <p:cNvPr id="1224314557" name=""/>
          <p:cNvGrpSpPr/>
          <p:nvPr/>
        </p:nvGrpSpPr>
        <p:grpSpPr bwMode="auto">
          <a:xfrm flipH="0" flipV="0">
            <a:off x="1007156" y="335081"/>
            <a:ext cx="1550201" cy="870071"/>
            <a:chOff x="0" y="0"/>
            <a:chExt cx="1550201" cy="870071"/>
          </a:xfrm>
        </p:grpSpPr>
        <p:sp>
          <p:nvSpPr>
            <p:cNvPr id="1133581848" name=""/>
            <p:cNvSpPr/>
            <p:nvPr/>
          </p:nvSpPr>
          <p:spPr bwMode="auto">
            <a:xfrm rot="0" flipH="0" flipV="0">
              <a:off x="0" y="0"/>
              <a:ext cx="1550201" cy="870071"/>
            </a:xfrm>
            <a:prstGeom prst="flowChartAlternateProcess">
              <a:avLst/>
            </a:prstGeom>
            <a:solidFill>
              <a:schemeClr val="accent1">
                <a:alpha val="49999"/>
              </a:schemeClr>
            </a:solidFill>
            <a:ln w="12700" cap="flat" cmpd="sng" algn="ctr">
              <a:solidFill>
                <a:schemeClr val="accent1">
                  <a:shade val="50000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Prompt template</a:t>
              </a:r>
              <a:endParaRPr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+</a:t>
              </a:r>
              <a:endParaRPr sz="1200"/>
            </a:p>
            <a:p>
              <a:pPr>
                <a:defRPr/>
              </a:pPr>
              <a:endParaRPr sz="1200"/>
            </a:p>
          </p:txBody>
        </p:sp>
        <p:sp>
          <p:nvSpPr>
            <p:cNvPr id="979945426" name=""/>
            <p:cNvSpPr/>
            <p:nvPr/>
          </p:nvSpPr>
          <p:spPr bwMode="auto">
            <a:xfrm rot="0" flipH="0" flipV="0">
              <a:off x="339043" y="455762"/>
              <a:ext cx="847829" cy="411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200"/>
                <a:t>LLM</a:t>
              </a:r>
              <a:endParaRPr sz="1200"/>
            </a:p>
          </p:txBody>
        </p:sp>
      </p:grpSp>
      <p:sp>
        <p:nvSpPr>
          <p:cNvPr id="122331173" name=""/>
          <p:cNvSpPr/>
          <p:nvPr/>
        </p:nvSpPr>
        <p:spPr bwMode="auto">
          <a:xfrm rot="0" flipH="0" flipV="0">
            <a:off x="1347279" y="2074805"/>
            <a:ext cx="1100503" cy="624037"/>
          </a:xfrm>
          <a:prstGeom prst="flowChartInternalStorage">
            <a:avLst/>
          </a:prstGeom>
          <a:solidFill>
            <a:schemeClr val="accent1">
              <a:alpha val="4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Email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Excel file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708777361" name=""/>
          <p:cNvSpPr/>
          <p:nvPr/>
        </p:nvSpPr>
        <p:spPr bwMode="auto">
          <a:xfrm rot="0" flipH="0" flipV="0">
            <a:off x="203624" y="2117211"/>
            <a:ext cx="460955" cy="445295"/>
          </a:xfrm>
          <a:prstGeom prst="smileyFace">
            <a:avLst>
              <a:gd name="adj" fmla="val 4653"/>
            </a:avLst>
          </a:prstGeom>
          <a:solidFill>
            <a:schemeClr val="accent1">
              <a:alpha val="4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grpSp>
        <p:nvGrpSpPr>
          <p:cNvPr id="1544319131" name=""/>
          <p:cNvGrpSpPr/>
          <p:nvPr/>
        </p:nvGrpSpPr>
        <p:grpSpPr bwMode="auto">
          <a:xfrm flipH="0" flipV="0">
            <a:off x="10395678" y="2606724"/>
            <a:ext cx="686964" cy="619871"/>
            <a:chOff x="0" y="0"/>
            <a:chExt cx="686964" cy="619871"/>
          </a:xfrm>
        </p:grpSpPr>
        <p:sp>
          <p:nvSpPr>
            <p:cNvPr id="1126700472" name=""/>
            <p:cNvSpPr/>
            <p:nvPr/>
          </p:nvSpPr>
          <p:spPr bwMode="auto">
            <a:xfrm rot="0" flipH="0" flipV="0">
              <a:off x="127606" y="0"/>
              <a:ext cx="559357" cy="495946"/>
            </a:xfrm>
            <a:prstGeom prst="flowChartMultidocumen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600"/>
            </a:p>
          </p:txBody>
        </p:sp>
        <p:sp>
          <p:nvSpPr>
            <p:cNvPr id="2112868920" name=""/>
            <p:cNvSpPr/>
            <p:nvPr/>
          </p:nvSpPr>
          <p:spPr bwMode="auto">
            <a:xfrm rot="0" flipH="0" flipV="0">
              <a:off x="0" y="123924"/>
              <a:ext cx="559356" cy="495945"/>
            </a:xfrm>
            <a:prstGeom prst="flowChartMultidocumen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600"/>
            </a:p>
          </p:txBody>
        </p:sp>
      </p:grpSp>
      <p:grpSp>
        <p:nvGrpSpPr>
          <p:cNvPr id="1787292719" name=""/>
          <p:cNvGrpSpPr/>
          <p:nvPr/>
        </p:nvGrpSpPr>
        <p:grpSpPr bwMode="auto">
          <a:xfrm flipH="0" flipV="0">
            <a:off x="3305012" y="1967054"/>
            <a:ext cx="1514880" cy="755968"/>
            <a:chOff x="0" y="0"/>
            <a:chExt cx="1514880" cy="755968"/>
          </a:xfrm>
        </p:grpSpPr>
        <p:sp>
          <p:nvSpPr>
            <p:cNvPr id="610127929" name=""/>
            <p:cNvSpPr/>
            <p:nvPr/>
          </p:nvSpPr>
          <p:spPr bwMode="auto">
            <a:xfrm rot="0" flipH="0" flipV="0">
              <a:off x="0" y="0"/>
              <a:ext cx="1514880" cy="300316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1">
                <a:alpha val="4999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600"/>
            </a:p>
          </p:txBody>
        </p:sp>
        <p:sp>
          <p:nvSpPr>
            <p:cNvPr id="1165950359" name=""/>
            <p:cNvSpPr/>
            <p:nvPr/>
          </p:nvSpPr>
          <p:spPr bwMode="auto">
            <a:xfrm rot="0" flipH="0" flipV="0">
              <a:off x="0" y="217470"/>
              <a:ext cx="1514879" cy="300315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1">
                <a:alpha val="4999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600"/>
            </a:p>
          </p:txBody>
        </p:sp>
        <p:sp>
          <p:nvSpPr>
            <p:cNvPr id="1144339994" name=""/>
            <p:cNvSpPr/>
            <p:nvPr/>
          </p:nvSpPr>
          <p:spPr bwMode="auto">
            <a:xfrm rot="0" flipH="0" flipV="0">
              <a:off x="0" y="455652"/>
              <a:ext cx="1514879" cy="300315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accent1">
                <a:alpha val="4999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sz="1600"/>
            </a:p>
          </p:txBody>
        </p:sp>
      </p:grpSp>
      <p:sp>
        <p:nvSpPr>
          <p:cNvPr id="735060015" name=""/>
          <p:cNvSpPr/>
          <p:nvPr/>
        </p:nvSpPr>
        <p:spPr bwMode="auto">
          <a:xfrm rot="0" flipH="0" flipV="0">
            <a:off x="5939269" y="228835"/>
            <a:ext cx="1818000" cy="2754626"/>
          </a:xfrm>
          <a:prstGeom prst="flowChartAlternateProcess">
            <a:avLst/>
          </a:prstGeom>
          <a:solidFill>
            <a:schemeClr val="accent1">
              <a:alpha val="4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Embedding 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Model</a:t>
            </a:r>
            <a:endParaRPr sz="1600">
              <a:solidFill>
                <a:schemeClr val="tx1"/>
              </a:solidFill>
            </a:endParaRPr>
          </a:p>
          <a:p>
            <a:pPr algn="ctr">
              <a:defRPr/>
            </a:pPr>
            <a:endParaRPr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200">
                <a:solidFill>
                  <a:schemeClr val="tx1"/>
                </a:solidFill>
              </a:rPr>
              <a:t>(OpenAI)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96898594" name=""/>
          <p:cNvSpPr/>
          <p:nvPr/>
        </p:nvSpPr>
        <p:spPr bwMode="auto">
          <a:xfrm rot="0" flipH="0" flipV="0">
            <a:off x="9074659" y="335081"/>
            <a:ext cx="1508014" cy="1493559"/>
          </a:xfrm>
          <a:prstGeom prst="flowChartAlternateProcess">
            <a:avLst/>
          </a:prstGeom>
          <a:solidFill>
            <a:schemeClr val="accent1">
              <a:alpha val="49999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Vector DB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07308369" name=""/>
          <p:cNvSpPr/>
          <p:nvPr/>
        </p:nvSpPr>
        <p:spPr bwMode="auto">
          <a:xfrm rot="0" flipH="0" flipV="0">
            <a:off x="9442757" y="1018554"/>
            <a:ext cx="771818" cy="4854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200"/>
              <a:t>FAISS</a:t>
            </a:r>
            <a:endParaRPr sz="1200"/>
          </a:p>
        </p:txBody>
      </p:sp>
      <p:sp>
        <p:nvSpPr>
          <p:cNvPr id="1924795234" name=""/>
          <p:cNvSpPr txBox="1"/>
          <p:nvPr/>
        </p:nvSpPr>
        <p:spPr bwMode="auto">
          <a:xfrm rot="0" flipH="0" flipV="0">
            <a:off x="503910" y="1261258"/>
            <a:ext cx="269265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 realistic email examples 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a given compliance category.</a:t>
            </a:r>
            <a:endParaRPr sz="1800"/>
          </a:p>
        </p:txBody>
      </p:sp>
      <p:sp>
        <p:nvSpPr>
          <p:cNvPr id="368777367" name=""/>
          <p:cNvSpPr/>
          <p:nvPr/>
        </p:nvSpPr>
        <p:spPr bwMode="auto">
          <a:xfrm rot="0" flipH="0" flipV="0">
            <a:off x="8870552" y="3421908"/>
            <a:ext cx="2181447" cy="1762412"/>
          </a:xfrm>
          <a:prstGeom prst="flowChartAlternateProcess">
            <a:avLst/>
          </a:prstGeom>
          <a:solidFill>
            <a:schemeClr val="accent1">
              <a:alpha val="48999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Evaluate context docs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530893931" name=""/>
          <p:cNvSpPr txBox="1"/>
          <p:nvPr/>
        </p:nvSpPr>
        <p:spPr bwMode="auto">
          <a:xfrm rot="0" flipH="0" flipV="0">
            <a:off x="157678" y="2574148"/>
            <a:ext cx="67021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User</a:t>
            </a:r>
            <a:endParaRPr sz="1200"/>
          </a:p>
        </p:txBody>
      </p:sp>
      <p:sp>
        <p:nvSpPr>
          <p:cNvPr id="104950928" name=""/>
          <p:cNvSpPr/>
          <p:nvPr/>
        </p:nvSpPr>
        <p:spPr bwMode="auto">
          <a:xfrm rot="0" flipH="0" flipV="0">
            <a:off x="2557358" y="738697"/>
            <a:ext cx="988677" cy="13415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199872" name=""/>
          <p:cNvSpPr/>
          <p:nvPr/>
        </p:nvSpPr>
        <p:spPr bwMode="auto">
          <a:xfrm rot="0" flipH="0" flipV="0">
            <a:off x="2447783" y="2272784"/>
            <a:ext cx="988677" cy="13415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062844" name=""/>
          <p:cNvSpPr/>
          <p:nvPr/>
        </p:nvSpPr>
        <p:spPr bwMode="auto">
          <a:xfrm rot="0" flipH="0" flipV="0">
            <a:off x="768360" y="2272784"/>
            <a:ext cx="577839" cy="13415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286639" name=""/>
          <p:cNvSpPr txBox="1"/>
          <p:nvPr/>
        </p:nvSpPr>
        <p:spPr bwMode="auto">
          <a:xfrm rot="0" flipH="0" flipV="0">
            <a:off x="3250651" y="2703942"/>
            <a:ext cx="169879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 single email row</a:t>
            </a:r>
            <a:endParaRPr/>
          </a:p>
        </p:txBody>
      </p:sp>
      <p:cxnSp>
        <p:nvCxnSpPr>
          <p:cNvPr id="264009471" name=""/>
          <p:cNvCxnSpPr>
            <a:stCxn id="209589149" idx="3"/>
          </p:cNvCxnSpPr>
          <p:nvPr/>
        </p:nvCxnSpPr>
        <p:spPr bwMode="auto">
          <a:xfrm rot="0" flipH="0" flipV="0">
            <a:off x="4614177" y="812060"/>
            <a:ext cx="1318428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218031" name=""/>
          <p:cNvCxnSpPr/>
          <p:nvPr/>
        </p:nvCxnSpPr>
        <p:spPr bwMode="auto">
          <a:xfrm rot="0" flipH="0" flipV="0">
            <a:off x="4614177" y="2074805"/>
            <a:ext cx="1318428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393693" name=""/>
          <p:cNvCxnSpPr/>
          <p:nvPr/>
        </p:nvCxnSpPr>
        <p:spPr bwMode="auto">
          <a:xfrm flipH="0" flipV="1">
            <a:off x="7757271" y="1483177"/>
            <a:ext cx="1317387" cy="618872"/>
          </a:xfrm>
          <a:prstGeom prst="bentConnector5">
            <a:avLst>
              <a:gd name="adj1" fmla="val 50000"/>
              <a:gd name="adj2" fmla="val 47272"/>
              <a:gd name="adj3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47020" name=""/>
          <p:cNvCxnSpPr/>
          <p:nvPr/>
        </p:nvCxnSpPr>
        <p:spPr bwMode="auto">
          <a:xfrm rot="0" flipH="0" flipV="0">
            <a:off x="7757271" y="872852"/>
            <a:ext cx="1317388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629754" name=""/>
          <p:cNvCxnSpPr/>
          <p:nvPr/>
        </p:nvCxnSpPr>
        <p:spPr bwMode="auto">
          <a:xfrm rot="0" flipH="0" flipV="0">
            <a:off x="10200969" y="1828641"/>
            <a:ext cx="0" cy="1571915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461446" name=""/>
          <p:cNvSpPr txBox="1"/>
          <p:nvPr/>
        </p:nvSpPr>
        <p:spPr bwMode="auto">
          <a:xfrm rot="0" flipH="0" flipV="0">
            <a:off x="10296133" y="1909610"/>
            <a:ext cx="137674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Retrieve 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elevant context compliance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docs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846496968" name=""/>
          <p:cNvGrpSpPr/>
          <p:nvPr/>
        </p:nvGrpSpPr>
        <p:grpSpPr bwMode="auto">
          <a:xfrm flipH="0" flipV="0">
            <a:off x="9214985" y="4175016"/>
            <a:ext cx="1550200" cy="870071"/>
            <a:chOff x="0" y="0"/>
            <a:chExt cx="1550200" cy="870071"/>
          </a:xfrm>
        </p:grpSpPr>
        <p:sp>
          <p:nvSpPr>
            <p:cNvPr id="1554410567" name=""/>
            <p:cNvSpPr/>
            <p:nvPr/>
          </p:nvSpPr>
          <p:spPr bwMode="auto">
            <a:xfrm rot="0" flipH="0" flipV="0">
              <a:off x="0" y="0"/>
              <a:ext cx="1550200" cy="870071"/>
            </a:xfrm>
            <a:prstGeom prst="flowChartAlternateProcess">
              <a:avLst/>
            </a:prstGeom>
            <a:solidFill>
              <a:schemeClr val="accent1">
                <a:alpha val="49999"/>
              </a:schemeClr>
            </a:solidFill>
            <a:ln w="12700" cap="flat" cmpd="sng" algn="ctr">
              <a:solidFill>
                <a:schemeClr val="accent1">
                  <a:shade val="50000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Prompt template</a:t>
              </a:r>
              <a:endParaRPr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+</a:t>
              </a:r>
              <a:endParaRPr sz="1200"/>
            </a:p>
            <a:p>
              <a:pPr>
                <a:defRPr/>
              </a:pPr>
              <a:endParaRPr sz="1200"/>
            </a:p>
          </p:txBody>
        </p:sp>
        <p:sp>
          <p:nvSpPr>
            <p:cNvPr id="729772889" name=""/>
            <p:cNvSpPr/>
            <p:nvPr/>
          </p:nvSpPr>
          <p:spPr bwMode="auto">
            <a:xfrm rot="0" flipH="0" flipV="0">
              <a:off x="339042" y="455761"/>
              <a:ext cx="847828" cy="411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200"/>
                <a:t>LLM</a:t>
              </a:r>
              <a:endParaRPr sz="1200"/>
            </a:p>
          </p:txBody>
        </p:sp>
      </p:grpSp>
      <p:cxnSp>
        <p:nvCxnSpPr>
          <p:cNvPr id="1962715590" name=""/>
          <p:cNvCxnSpPr/>
          <p:nvPr/>
        </p:nvCxnSpPr>
        <p:spPr bwMode="auto">
          <a:xfrm flipH="0" flipV="0">
            <a:off x="9555212" y="1857373"/>
            <a:ext cx="0" cy="1558017"/>
          </a:xfrm>
          <a:prstGeom prst="line">
            <a:avLst/>
          </a:prstGeom>
          <a:ln w="19049" cap="flat" cmpd="sng" algn="ctr">
            <a:solidFill>
              <a:srgbClr val="43739E"/>
            </a:solidFill>
            <a:prstDash val="lgDash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667127" name=""/>
          <p:cNvSpPr txBox="1"/>
          <p:nvPr/>
        </p:nvSpPr>
        <p:spPr bwMode="auto">
          <a:xfrm rot="0" flipH="0" flipV="0">
            <a:off x="8927166" y="5238749"/>
            <a:ext cx="206767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 the relevance of compliance-related doc to 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given email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060719916" name=""/>
          <p:cNvCxnSpPr/>
          <p:nvPr/>
        </p:nvCxnSpPr>
        <p:spPr bwMode="auto">
          <a:xfrm rot="0" flipH="0" flipV="0">
            <a:off x="4619095" y="2064237"/>
            <a:ext cx="4258382" cy="1676489"/>
          </a:xfrm>
          <a:prstGeom prst="curvedConnector3">
            <a:avLst>
              <a:gd name="adj1" fmla="val 29320"/>
            </a:avLst>
          </a:prstGeom>
          <a:ln w="19049" cap="flat" cmpd="sng" algn="ctr">
            <a:solidFill>
              <a:srgbClr val="43739E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921197" name=""/>
          <p:cNvSpPr/>
          <p:nvPr/>
        </p:nvSpPr>
        <p:spPr bwMode="auto">
          <a:xfrm rot="0" flipH="0" flipV="0">
            <a:off x="5445856" y="3864428"/>
            <a:ext cx="2139595" cy="2234292"/>
          </a:xfrm>
          <a:prstGeom prst="flowChartAlternateProcess">
            <a:avLst/>
          </a:prstGeom>
          <a:solidFill>
            <a:schemeClr val="accent1">
              <a:alpha val="49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843786224" name=""/>
          <p:cNvCxnSpPr/>
          <p:nvPr/>
        </p:nvCxnSpPr>
        <p:spPr bwMode="auto">
          <a:xfrm flipH="1" flipV="0">
            <a:off x="7609392" y="4680856"/>
            <a:ext cx="1279071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5395" name=""/>
          <p:cNvSpPr/>
          <p:nvPr/>
        </p:nvSpPr>
        <p:spPr bwMode="auto">
          <a:xfrm rot="0" flipH="0" flipV="0">
            <a:off x="6037335" y="3959481"/>
            <a:ext cx="947006" cy="671297"/>
          </a:xfrm>
          <a:prstGeom prst="flowChartMultidocumen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2408615" name=""/>
          <p:cNvSpPr/>
          <p:nvPr/>
        </p:nvSpPr>
        <p:spPr bwMode="auto">
          <a:xfrm rot="0" flipH="0" flipV="0">
            <a:off x="6181821" y="5184321"/>
            <a:ext cx="658033" cy="539751"/>
          </a:xfrm>
          <a:prstGeom prst="actionButtonDocumen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5030587" name=""/>
          <p:cNvSpPr txBox="1"/>
          <p:nvPr/>
        </p:nvSpPr>
        <p:spPr bwMode="auto">
          <a:xfrm rot="0" flipH="0" flipV="0">
            <a:off x="5850321" y="4630778"/>
            <a:ext cx="137100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 relevant docs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+</a:t>
            </a:r>
            <a:endParaRPr lang="en-US" sz="1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53061888" name=""/>
          <p:cNvSpPr txBox="1"/>
          <p:nvPr/>
        </p:nvSpPr>
        <p:spPr bwMode="auto">
          <a:xfrm rot="0" flipH="0" flipV="0">
            <a:off x="6274295" y="5741849"/>
            <a:ext cx="522699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  <a:endParaRPr/>
          </a:p>
        </p:txBody>
      </p:sp>
      <p:sp>
        <p:nvSpPr>
          <p:cNvPr id="127191399" name=""/>
          <p:cNvSpPr/>
          <p:nvPr/>
        </p:nvSpPr>
        <p:spPr bwMode="auto">
          <a:xfrm rot="0" flipH="0" flipV="0">
            <a:off x="2942122" y="4408714"/>
            <a:ext cx="148592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LLM</a:t>
            </a:r>
            <a:endParaRPr/>
          </a:p>
        </p:txBody>
      </p:sp>
      <p:cxnSp>
        <p:nvCxnSpPr>
          <p:cNvPr id="751978483" name=""/>
          <p:cNvCxnSpPr/>
          <p:nvPr/>
        </p:nvCxnSpPr>
        <p:spPr bwMode="auto">
          <a:xfrm flipH="1" flipV="0">
            <a:off x="4428042" y="4833256"/>
            <a:ext cx="1017813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380011" name=""/>
          <p:cNvSpPr txBox="1"/>
          <p:nvPr/>
        </p:nvSpPr>
        <p:spPr bwMode="auto">
          <a:xfrm rot="0" flipH="0" flipV="0">
            <a:off x="4576743" y="563473"/>
            <a:ext cx="1135263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formatted docs</a:t>
            </a:r>
            <a:endParaRPr/>
          </a:p>
        </p:txBody>
      </p:sp>
      <p:sp>
        <p:nvSpPr>
          <p:cNvPr id="1167731739" name=""/>
          <p:cNvSpPr txBox="1"/>
          <p:nvPr/>
        </p:nvSpPr>
        <p:spPr bwMode="auto">
          <a:xfrm rot="0" flipH="0" flipV="0">
            <a:off x="4726431" y="1827372"/>
            <a:ext cx="870878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 + Body</a:t>
            </a:r>
            <a:endParaRPr/>
          </a:p>
        </p:txBody>
      </p:sp>
      <p:sp>
        <p:nvSpPr>
          <p:cNvPr id="422884257" name=""/>
          <p:cNvSpPr txBox="1"/>
          <p:nvPr/>
        </p:nvSpPr>
        <p:spPr bwMode="auto">
          <a:xfrm rot="0" flipH="0" flipV="0">
            <a:off x="7733312" y="2084727"/>
            <a:ext cx="1201940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Similarity search</a:t>
            </a:r>
            <a:endParaRPr/>
          </a:p>
        </p:txBody>
      </p:sp>
      <p:sp>
        <p:nvSpPr>
          <p:cNvPr id="369062337" name=""/>
          <p:cNvSpPr/>
          <p:nvPr/>
        </p:nvSpPr>
        <p:spPr bwMode="auto">
          <a:xfrm rot="0" flipH="1" flipV="0">
            <a:off x="827892" y="4721515"/>
            <a:ext cx="1285410" cy="925612"/>
          </a:xfrm>
          <a:prstGeom prst="accentBorderCallout2">
            <a:avLst>
              <a:gd name="adj1" fmla="val 44769"/>
              <a:gd name="adj2" fmla="val -7010"/>
              <a:gd name="adj3" fmla="val 17757"/>
              <a:gd name="adj4" fmla="val -28885"/>
              <a:gd name="adj5" fmla="val 17658"/>
              <a:gd name="adj6" fmla="val -64699"/>
            </a:avLst>
          </a:prstGeom>
          <a:solidFill>
            <a:schemeClr val="accent1">
              <a:alpha val="49999"/>
            </a:schemeClr>
          </a:solidFill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Response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55995323" name=""/>
          <p:cNvSpPr txBox="1"/>
          <p:nvPr/>
        </p:nvSpPr>
        <p:spPr bwMode="auto">
          <a:xfrm rot="0" flipH="0" flipV="0">
            <a:off x="4634363" y="4599146"/>
            <a:ext cx="648677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Prompt</a:t>
            </a:r>
            <a:endParaRPr/>
          </a:p>
        </p:txBody>
      </p:sp>
      <p:cxnSp>
        <p:nvCxnSpPr>
          <p:cNvPr id="2075402526" name=""/>
          <p:cNvCxnSpPr/>
          <p:nvPr/>
        </p:nvCxnSpPr>
        <p:spPr bwMode="auto">
          <a:xfrm flipH="1" flipV="0">
            <a:off x="2234931" y="4890037"/>
            <a:ext cx="259772" cy="21016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1055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82073" y="257801"/>
            <a:ext cx="10515600" cy="627620"/>
          </a:xfrm>
        </p:spPr>
        <p:txBody>
          <a:bodyPr/>
          <a:lstStyle/>
          <a:p>
            <a:pPr>
              <a:defRPr/>
            </a:pPr>
            <a:r>
              <a:rPr sz="2800"/>
              <a:t>Compliance JSON </a:t>
            </a:r>
            <a:endParaRPr sz="2800"/>
          </a:p>
        </p:txBody>
      </p:sp>
      <p:grpSp>
        <p:nvGrpSpPr>
          <p:cNvPr id="447455484" name=""/>
          <p:cNvGrpSpPr/>
          <p:nvPr/>
        </p:nvGrpSpPr>
        <p:grpSpPr bwMode="auto">
          <a:xfrm>
            <a:off x="485914" y="829317"/>
            <a:ext cx="10544577" cy="5865012"/>
            <a:chOff x="0" y="0"/>
            <a:chExt cx="10544577" cy="5865012"/>
          </a:xfrm>
        </p:grpSpPr>
        <p:pic>
          <p:nvPicPr>
            <p:cNvPr id="109066144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0544577" cy="3906011"/>
            </a:xfrm>
            <a:prstGeom prst="rect">
              <a:avLst/>
            </a:prstGeom>
          </p:spPr>
        </p:pic>
        <p:pic>
          <p:nvPicPr>
            <p:cNvPr id="171893784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2884687"/>
              <a:ext cx="10544577" cy="2980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ONLYOFFICE/9.0.3.29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2025-07-28T22:54:05Z</dcterms:modified>
</cp:coreProperties>
</file>