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4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605" y="-15240"/>
            <a:ext cx="9166225" cy="684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36380" cy="6890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14605" y="0"/>
            <a:ext cx="9150985" cy="688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-14605"/>
            <a:ext cx="9180195" cy="690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9845" y="0"/>
            <a:ext cx="9135745" cy="691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14605" y="0"/>
            <a:ext cx="9194800" cy="6874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605" y="635"/>
            <a:ext cx="9150350" cy="690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29845" y="0"/>
            <a:ext cx="9209405" cy="690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605" y="-77470"/>
            <a:ext cx="9149715" cy="6963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21140" cy="6859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9845" y="0"/>
            <a:ext cx="9104630" cy="684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240" y="0"/>
            <a:ext cx="9135745" cy="6875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35745" cy="6859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On-screen Show (4:3)</PresentationFormat>
  <Paragraphs>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SimSun</vt:lpstr>
      <vt:lpstr>Wingdings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Alok</cp:lastModifiedBy>
  <cp:revision>6</cp:revision>
  <dcterms:created xsi:type="dcterms:W3CDTF">2006-08-16T00:00:00Z</dcterms:created>
  <dcterms:modified xsi:type="dcterms:W3CDTF">2020-06-08T19:35:13Z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1033-11.2.0.9396</vt:lpwstr>
  </property>
</Properties>
</file>