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75" r:id="rId13"/>
    <p:sldId id="266" r:id="rId14"/>
    <p:sldId id="272" r:id="rId15"/>
    <p:sldId id="273" r:id="rId16"/>
    <p:sldId id="267" r:id="rId17"/>
    <p:sldId id="268" r:id="rId18"/>
    <p:sldId id="269" r:id="rId19"/>
    <p:sldId id="270" r:id="rId20"/>
    <p:sldId id="271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C17091-479E-40F1-AE5B-EC73614A5EED}" v="104" dt="2024-05-04T07:01:12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5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Lanke" userId="3e1e7755-b94c-4993-a032-719aa80a1217" providerId="ADAL" clId="{74C17091-479E-40F1-AE5B-EC73614A5EED}"/>
    <pc:docChg chg="undo custSel addSld delSld modSld sldOrd modMainMaster">
      <pc:chgData name="Deepak Lanke" userId="3e1e7755-b94c-4993-a032-719aa80a1217" providerId="ADAL" clId="{74C17091-479E-40F1-AE5B-EC73614A5EED}" dt="2024-05-04T07:20:28.266" v="895" actId="20577"/>
      <pc:docMkLst>
        <pc:docMk/>
      </pc:docMkLst>
      <pc:sldChg chg="addSp modSp new mod modTransition setBg addAnim modAnim setClrOvrMap">
        <pc:chgData name="Deepak Lanke" userId="3e1e7755-b94c-4993-a032-719aa80a1217" providerId="ADAL" clId="{74C17091-479E-40F1-AE5B-EC73614A5EED}" dt="2024-04-26T06:28:14.943" v="425"/>
        <pc:sldMkLst>
          <pc:docMk/>
          <pc:sldMk cId="3500110512" sldId="256"/>
        </pc:sldMkLst>
        <pc:spChg chg="mod">
          <ac:chgData name="Deepak Lanke" userId="3e1e7755-b94c-4993-a032-719aa80a1217" providerId="ADAL" clId="{74C17091-479E-40F1-AE5B-EC73614A5EED}" dt="2024-04-26T06:12:35.569" v="308" actId="26606"/>
          <ac:spMkLst>
            <pc:docMk/>
            <pc:sldMk cId="3500110512" sldId="256"/>
            <ac:spMk id="2" creationId="{B75D39F3-34B8-6288-9DA9-45E90D9F5A6F}"/>
          </ac:spMkLst>
        </pc:spChg>
        <pc:spChg chg="mod">
          <ac:chgData name="Deepak Lanke" userId="3e1e7755-b94c-4993-a032-719aa80a1217" providerId="ADAL" clId="{74C17091-479E-40F1-AE5B-EC73614A5EED}" dt="2024-04-26T06:12:35.569" v="308" actId="26606"/>
          <ac:spMkLst>
            <pc:docMk/>
            <pc:sldMk cId="3500110512" sldId="256"/>
            <ac:spMk id="3" creationId="{A661D0A8-97C4-C5E5-E178-AD15F8337E40}"/>
          </ac:spMkLst>
        </pc:spChg>
        <pc:spChg chg="add">
          <ac:chgData name="Deepak Lanke" userId="3e1e7755-b94c-4993-a032-719aa80a1217" providerId="ADAL" clId="{74C17091-479E-40F1-AE5B-EC73614A5EED}" dt="2024-04-26T06:12:35.569" v="308" actId="26606"/>
          <ac:spMkLst>
            <pc:docMk/>
            <pc:sldMk cId="3500110512" sldId="256"/>
            <ac:spMk id="9" creationId="{71B2258F-86CA-4D4D-8270-BC05FCDEBFB3}"/>
          </ac:spMkLst>
        </pc:spChg>
        <pc:picChg chg="add">
          <ac:chgData name="Deepak Lanke" userId="3e1e7755-b94c-4993-a032-719aa80a1217" providerId="ADAL" clId="{74C17091-479E-40F1-AE5B-EC73614A5EED}" dt="2024-04-26T06:12:35.569" v="308" actId="26606"/>
          <ac:picMkLst>
            <pc:docMk/>
            <pc:sldMk cId="3500110512" sldId="256"/>
            <ac:picMk id="5" creationId="{066E0B07-C071-226A-D07D-254EBF6EF4F6}"/>
          </ac:picMkLst>
        </pc:picChg>
      </pc:sldChg>
      <pc:sldChg chg="addSp delSp modSp new mod modTransition">
        <pc:chgData name="Deepak Lanke" userId="3e1e7755-b94c-4993-a032-719aa80a1217" providerId="ADAL" clId="{74C17091-479E-40F1-AE5B-EC73614A5EED}" dt="2024-04-26T06:26:11.582" v="411" actId="13822"/>
        <pc:sldMkLst>
          <pc:docMk/>
          <pc:sldMk cId="1841610628" sldId="257"/>
        </pc:sldMkLst>
        <pc:spChg chg="mod">
          <ac:chgData name="Deepak Lanke" userId="3e1e7755-b94c-4993-a032-719aa80a1217" providerId="ADAL" clId="{74C17091-479E-40F1-AE5B-EC73614A5EED}" dt="2024-04-26T06:05:55.418" v="61" actId="20577"/>
          <ac:spMkLst>
            <pc:docMk/>
            <pc:sldMk cId="1841610628" sldId="257"/>
            <ac:spMk id="2" creationId="{245A8187-6E31-709A-8622-53C7D1480E1F}"/>
          </ac:spMkLst>
        </pc:spChg>
        <pc:spChg chg="del">
          <ac:chgData name="Deepak Lanke" userId="3e1e7755-b94c-4993-a032-719aa80a1217" providerId="ADAL" clId="{74C17091-479E-40F1-AE5B-EC73614A5EED}" dt="2024-04-26T06:06:06.207" v="62" actId="478"/>
          <ac:spMkLst>
            <pc:docMk/>
            <pc:sldMk cId="1841610628" sldId="257"/>
            <ac:spMk id="3" creationId="{5F0AE8C9-FB81-4CF7-6600-A4D65C965C29}"/>
          </ac:spMkLst>
        </pc:spChg>
        <pc:spChg chg="add mod">
          <ac:chgData name="Deepak Lanke" userId="3e1e7755-b94c-4993-a032-719aa80a1217" providerId="ADAL" clId="{74C17091-479E-40F1-AE5B-EC73614A5EED}" dt="2024-04-26T06:26:11.582" v="411" actId="13822"/>
          <ac:spMkLst>
            <pc:docMk/>
            <pc:sldMk cId="1841610628" sldId="257"/>
            <ac:spMk id="4" creationId="{E12D9781-F282-B851-6F3C-D9C57CBB04F2}"/>
          </ac:spMkLst>
        </pc:spChg>
        <pc:spChg chg="add mod">
          <ac:chgData name="Deepak Lanke" userId="3e1e7755-b94c-4993-a032-719aa80a1217" providerId="ADAL" clId="{74C17091-479E-40F1-AE5B-EC73614A5EED}" dt="2024-04-26T06:26:11.582" v="411" actId="13822"/>
          <ac:spMkLst>
            <pc:docMk/>
            <pc:sldMk cId="1841610628" sldId="257"/>
            <ac:spMk id="5" creationId="{FA020333-169F-FC6E-ED55-7CB842FE8697}"/>
          </ac:spMkLst>
        </pc:spChg>
        <pc:spChg chg="add mod">
          <ac:chgData name="Deepak Lanke" userId="3e1e7755-b94c-4993-a032-719aa80a1217" providerId="ADAL" clId="{74C17091-479E-40F1-AE5B-EC73614A5EED}" dt="2024-04-26T06:26:11.582" v="411" actId="13822"/>
          <ac:spMkLst>
            <pc:docMk/>
            <pc:sldMk cId="1841610628" sldId="257"/>
            <ac:spMk id="6" creationId="{481B439F-A166-E364-310E-E48A9DB14558}"/>
          </ac:spMkLst>
        </pc:spChg>
        <pc:spChg chg="add mod">
          <ac:chgData name="Deepak Lanke" userId="3e1e7755-b94c-4993-a032-719aa80a1217" providerId="ADAL" clId="{74C17091-479E-40F1-AE5B-EC73614A5EED}" dt="2024-04-26T06:26:11.582" v="411" actId="13822"/>
          <ac:spMkLst>
            <pc:docMk/>
            <pc:sldMk cId="1841610628" sldId="257"/>
            <ac:spMk id="7" creationId="{C74BC3CD-6070-A59D-1F6F-53A468D4132B}"/>
          </ac:spMkLst>
        </pc:spChg>
        <pc:spChg chg="add mod">
          <ac:chgData name="Deepak Lanke" userId="3e1e7755-b94c-4993-a032-719aa80a1217" providerId="ADAL" clId="{74C17091-479E-40F1-AE5B-EC73614A5EED}" dt="2024-04-26T06:26:11.582" v="411" actId="13822"/>
          <ac:spMkLst>
            <pc:docMk/>
            <pc:sldMk cId="1841610628" sldId="257"/>
            <ac:spMk id="8" creationId="{896A3FDF-DD00-CCB4-0D4C-76AE015CAB6A}"/>
          </ac:spMkLst>
        </pc:spChg>
        <pc:spChg chg="add mod">
          <ac:chgData name="Deepak Lanke" userId="3e1e7755-b94c-4993-a032-719aa80a1217" providerId="ADAL" clId="{74C17091-479E-40F1-AE5B-EC73614A5EED}" dt="2024-04-26T06:26:11.582" v="411" actId="13822"/>
          <ac:spMkLst>
            <pc:docMk/>
            <pc:sldMk cId="1841610628" sldId="257"/>
            <ac:spMk id="9" creationId="{60BB7F09-0771-F1A9-F300-91705DC9AB2F}"/>
          </ac:spMkLst>
        </pc:spChg>
        <pc:spChg chg="add mod">
          <ac:chgData name="Deepak Lanke" userId="3e1e7755-b94c-4993-a032-719aa80a1217" providerId="ADAL" clId="{74C17091-479E-40F1-AE5B-EC73614A5EED}" dt="2024-04-26T06:26:11.582" v="411" actId="13822"/>
          <ac:spMkLst>
            <pc:docMk/>
            <pc:sldMk cId="1841610628" sldId="257"/>
            <ac:spMk id="23" creationId="{A598F7B4-45D2-C321-C6CB-77E3F074E103}"/>
          </ac:spMkLst>
        </pc:spChg>
        <pc:spChg chg="add mod">
          <ac:chgData name="Deepak Lanke" userId="3e1e7755-b94c-4993-a032-719aa80a1217" providerId="ADAL" clId="{74C17091-479E-40F1-AE5B-EC73614A5EED}" dt="2024-04-26T06:26:11.582" v="411" actId="13822"/>
          <ac:spMkLst>
            <pc:docMk/>
            <pc:sldMk cId="1841610628" sldId="257"/>
            <ac:spMk id="29" creationId="{9308CA3D-2C0B-E62F-E639-324BD7FE52AA}"/>
          </ac:spMkLst>
        </pc:spChg>
        <pc:cxnChg chg="add mod">
          <ac:chgData name="Deepak Lanke" userId="3e1e7755-b94c-4993-a032-719aa80a1217" providerId="ADAL" clId="{74C17091-479E-40F1-AE5B-EC73614A5EED}" dt="2024-04-26T06:25:10.546" v="409" actId="13822"/>
          <ac:cxnSpMkLst>
            <pc:docMk/>
            <pc:sldMk cId="1841610628" sldId="257"/>
            <ac:cxnSpMk id="11" creationId="{7BE604D1-B3B7-511E-FDB8-8ECDE209F797}"/>
          </ac:cxnSpMkLst>
        </pc:cxnChg>
        <pc:cxnChg chg="add mod">
          <ac:chgData name="Deepak Lanke" userId="3e1e7755-b94c-4993-a032-719aa80a1217" providerId="ADAL" clId="{74C17091-479E-40F1-AE5B-EC73614A5EED}" dt="2024-04-26T06:25:10.546" v="409" actId="13822"/>
          <ac:cxnSpMkLst>
            <pc:docMk/>
            <pc:sldMk cId="1841610628" sldId="257"/>
            <ac:cxnSpMk id="13" creationId="{AA191EC2-EBD6-3F9D-9DC3-FF5D3BBC6BA4}"/>
          </ac:cxnSpMkLst>
        </pc:cxnChg>
        <pc:cxnChg chg="add mod">
          <ac:chgData name="Deepak Lanke" userId="3e1e7755-b94c-4993-a032-719aa80a1217" providerId="ADAL" clId="{74C17091-479E-40F1-AE5B-EC73614A5EED}" dt="2024-04-26T06:25:10.546" v="409" actId="13822"/>
          <ac:cxnSpMkLst>
            <pc:docMk/>
            <pc:sldMk cId="1841610628" sldId="257"/>
            <ac:cxnSpMk id="15" creationId="{31730A9F-A19B-46A7-22FD-5A776E9A45A4}"/>
          </ac:cxnSpMkLst>
        </pc:cxnChg>
        <pc:cxnChg chg="add mod">
          <ac:chgData name="Deepak Lanke" userId="3e1e7755-b94c-4993-a032-719aa80a1217" providerId="ADAL" clId="{74C17091-479E-40F1-AE5B-EC73614A5EED}" dt="2024-04-26T06:25:10.546" v="409" actId="13822"/>
          <ac:cxnSpMkLst>
            <pc:docMk/>
            <pc:sldMk cId="1841610628" sldId="257"/>
            <ac:cxnSpMk id="18" creationId="{5341DC17-5337-511B-7100-3E4E34EFF0C5}"/>
          </ac:cxnSpMkLst>
        </pc:cxnChg>
        <pc:cxnChg chg="add mod">
          <ac:chgData name="Deepak Lanke" userId="3e1e7755-b94c-4993-a032-719aa80a1217" providerId="ADAL" clId="{74C17091-479E-40F1-AE5B-EC73614A5EED}" dt="2024-04-26T06:25:10.546" v="409" actId="13822"/>
          <ac:cxnSpMkLst>
            <pc:docMk/>
            <pc:sldMk cId="1841610628" sldId="257"/>
            <ac:cxnSpMk id="20" creationId="{E28A162F-49C7-2A92-95E4-92D1AC4039C2}"/>
          </ac:cxnSpMkLst>
        </pc:cxnChg>
        <pc:cxnChg chg="add del mod">
          <ac:chgData name="Deepak Lanke" userId="3e1e7755-b94c-4993-a032-719aa80a1217" providerId="ADAL" clId="{74C17091-479E-40F1-AE5B-EC73614A5EED}" dt="2024-04-26T06:22:47.471" v="399" actId="478"/>
          <ac:cxnSpMkLst>
            <pc:docMk/>
            <pc:sldMk cId="1841610628" sldId="257"/>
            <ac:cxnSpMk id="22" creationId="{E176DF23-5EF2-54EA-C623-1BB833A6AFC6}"/>
          </ac:cxnSpMkLst>
        </pc:cxnChg>
        <pc:cxnChg chg="add del mod">
          <ac:chgData name="Deepak Lanke" userId="3e1e7755-b94c-4993-a032-719aa80a1217" providerId="ADAL" clId="{74C17091-479E-40F1-AE5B-EC73614A5EED}" dt="2024-04-26T06:22:49.226" v="400" actId="478"/>
          <ac:cxnSpMkLst>
            <pc:docMk/>
            <pc:sldMk cId="1841610628" sldId="257"/>
            <ac:cxnSpMk id="24" creationId="{BAF64CDE-50FA-B301-C9B4-C91649833757}"/>
          </ac:cxnSpMkLst>
        </pc:cxnChg>
        <pc:cxnChg chg="add mod">
          <ac:chgData name="Deepak Lanke" userId="3e1e7755-b94c-4993-a032-719aa80a1217" providerId="ADAL" clId="{74C17091-479E-40F1-AE5B-EC73614A5EED}" dt="2024-04-26T06:25:10.546" v="409" actId="13822"/>
          <ac:cxnSpMkLst>
            <pc:docMk/>
            <pc:sldMk cId="1841610628" sldId="257"/>
            <ac:cxnSpMk id="26" creationId="{AD70580B-E7CD-2A03-66DB-97402B9D99BA}"/>
          </ac:cxnSpMkLst>
        </pc:cxnChg>
        <pc:cxnChg chg="add mod">
          <ac:chgData name="Deepak Lanke" userId="3e1e7755-b94c-4993-a032-719aa80a1217" providerId="ADAL" clId="{74C17091-479E-40F1-AE5B-EC73614A5EED}" dt="2024-04-26T06:25:10.546" v="409" actId="13822"/>
          <ac:cxnSpMkLst>
            <pc:docMk/>
            <pc:sldMk cId="1841610628" sldId="257"/>
            <ac:cxnSpMk id="28" creationId="{0432A7AB-3D46-C060-8CAB-FFABA2CD795F}"/>
          </ac:cxnSpMkLst>
        </pc:cxnChg>
        <pc:cxnChg chg="add mod">
          <ac:chgData name="Deepak Lanke" userId="3e1e7755-b94c-4993-a032-719aa80a1217" providerId="ADAL" clId="{74C17091-479E-40F1-AE5B-EC73614A5EED}" dt="2024-04-26T06:25:10.546" v="409" actId="13822"/>
          <ac:cxnSpMkLst>
            <pc:docMk/>
            <pc:sldMk cId="1841610628" sldId="257"/>
            <ac:cxnSpMk id="30" creationId="{12D96872-3D8F-6452-B92A-4C25E642179B}"/>
          </ac:cxnSpMkLst>
        </pc:cxnChg>
      </pc:sldChg>
      <pc:sldChg chg="addSp delSp modSp add mod modTransition">
        <pc:chgData name="Deepak Lanke" userId="3e1e7755-b94c-4993-a032-719aa80a1217" providerId="ADAL" clId="{74C17091-479E-40F1-AE5B-EC73614A5EED}" dt="2024-04-26T06:28:58.309" v="427"/>
        <pc:sldMkLst>
          <pc:docMk/>
          <pc:sldMk cId="1987065791" sldId="258"/>
        </pc:sldMkLst>
        <pc:spChg chg="add mod">
          <ac:chgData name="Deepak Lanke" userId="3e1e7755-b94c-4993-a032-719aa80a1217" providerId="ADAL" clId="{74C17091-479E-40F1-AE5B-EC73614A5EED}" dt="2024-04-26T06:26:25.210" v="412" actId="13822"/>
          <ac:spMkLst>
            <pc:docMk/>
            <pc:sldMk cId="1987065791" sldId="258"/>
            <ac:spMk id="3" creationId="{AF80422B-CC06-A301-0BCF-154A2E7A1393}"/>
          </ac:spMkLst>
        </pc:spChg>
        <pc:spChg chg="mod">
          <ac:chgData name="Deepak Lanke" userId="3e1e7755-b94c-4993-a032-719aa80a1217" providerId="ADAL" clId="{74C17091-479E-40F1-AE5B-EC73614A5EED}" dt="2024-04-26T06:26:25.210" v="412" actId="13822"/>
          <ac:spMkLst>
            <pc:docMk/>
            <pc:sldMk cId="1987065791" sldId="258"/>
            <ac:spMk id="4" creationId="{E12D9781-F282-B851-6F3C-D9C57CBB04F2}"/>
          </ac:spMkLst>
        </pc:spChg>
        <pc:spChg chg="mod">
          <ac:chgData name="Deepak Lanke" userId="3e1e7755-b94c-4993-a032-719aa80a1217" providerId="ADAL" clId="{74C17091-479E-40F1-AE5B-EC73614A5EED}" dt="2024-04-26T06:26:25.210" v="412" actId="13822"/>
          <ac:spMkLst>
            <pc:docMk/>
            <pc:sldMk cId="1987065791" sldId="258"/>
            <ac:spMk id="5" creationId="{FA020333-169F-FC6E-ED55-7CB842FE8697}"/>
          </ac:spMkLst>
        </pc:spChg>
        <pc:spChg chg="mod">
          <ac:chgData name="Deepak Lanke" userId="3e1e7755-b94c-4993-a032-719aa80a1217" providerId="ADAL" clId="{74C17091-479E-40F1-AE5B-EC73614A5EED}" dt="2024-04-26T06:26:25.210" v="412" actId="13822"/>
          <ac:spMkLst>
            <pc:docMk/>
            <pc:sldMk cId="1987065791" sldId="258"/>
            <ac:spMk id="6" creationId="{481B439F-A166-E364-310E-E48A9DB14558}"/>
          </ac:spMkLst>
        </pc:spChg>
        <pc:spChg chg="mod">
          <ac:chgData name="Deepak Lanke" userId="3e1e7755-b94c-4993-a032-719aa80a1217" providerId="ADAL" clId="{74C17091-479E-40F1-AE5B-EC73614A5EED}" dt="2024-04-26T06:26:25.210" v="412" actId="13822"/>
          <ac:spMkLst>
            <pc:docMk/>
            <pc:sldMk cId="1987065791" sldId="258"/>
            <ac:spMk id="7" creationId="{C74BC3CD-6070-A59D-1F6F-53A468D4132B}"/>
          </ac:spMkLst>
        </pc:spChg>
        <pc:spChg chg="mod">
          <ac:chgData name="Deepak Lanke" userId="3e1e7755-b94c-4993-a032-719aa80a1217" providerId="ADAL" clId="{74C17091-479E-40F1-AE5B-EC73614A5EED}" dt="2024-04-26T06:26:25.210" v="412" actId="13822"/>
          <ac:spMkLst>
            <pc:docMk/>
            <pc:sldMk cId="1987065791" sldId="258"/>
            <ac:spMk id="8" creationId="{896A3FDF-DD00-CCB4-0D4C-76AE015CAB6A}"/>
          </ac:spMkLst>
        </pc:spChg>
        <pc:spChg chg="mod">
          <ac:chgData name="Deepak Lanke" userId="3e1e7755-b94c-4993-a032-719aa80a1217" providerId="ADAL" clId="{74C17091-479E-40F1-AE5B-EC73614A5EED}" dt="2024-04-26T06:26:25.210" v="412" actId="13822"/>
          <ac:spMkLst>
            <pc:docMk/>
            <pc:sldMk cId="1987065791" sldId="258"/>
            <ac:spMk id="9" creationId="{60BB7F09-0771-F1A9-F300-91705DC9AB2F}"/>
          </ac:spMkLst>
        </pc:spChg>
        <pc:spChg chg="mod">
          <ac:chgData name="Deepak Lanke" userId="3e1e7755-b94c-4993-a032-719aa80a1217" providerId="ADAL" clId="{74C17091-479E-40F1-AE5B-EC73614A5EED}" dt="2024-04-26T06:26:25.210" v="412" actId="13822"/>
          <ac:spMkLst>
            <pc:docMk/>
            <pc:sldMk cId="1987065791" sldId="258"/>
            <ac:spMk id="23" creationId="{A598F7B4-45D2-C321-C6CB-77E3F074E103}"/>
          </ac:spMkLst>
        </pc:spChg>
        <pc:cxnChg chg="add del mod">
          <ac:chgData name="Deepak Lanke" userId="3e1e7755-b94c-4993-a032-719aa80a1217" providerId="ADAL" clId="{74C17091-479E-40F1-AE5B-EC73614A5EED}" dt="2024-04-26T06:23:54.338" v="403" actId="478"/>
          <ac:cxnSpMkLst>
            <pc:docMk/>
            <pc:sldMk cId="1987065791" sldId="258"/>
            <ac:cxnSpMk id="10" creationId="{6C4728B3-66D0-295A-1668-46B8EE22960C}"/>
          </ac:cxnSpMkLst>
        </pc:cxnChg>
        <pc:cxnChg chg="mod">
          <ac:chgData name="Deepak Lanke" userId="3e1e7755-b94c-4993-a032-719aa80a1217" providerId="ADAL" clId="{74C17091-479E-40F1-AE5B-EC73614A5EED}" dt="2024-04-26T06:25:44.372" v="410" actId="13822"/>
          <ac:cxnSpMkLst>
            <pc:docMk/>
            <pc:sldMk cId="1987065791" sldId="258"/>
            <ac:cxnSpMk id="11" creationId="{7BE604D1-B3B7-511E-FDB8-8ECDE209F797}"/>
          </ac:cxnSpMkLst>
        </pc:cxnChg>
        <pc:cxnChg chg="mod">
          <ac:chgData name="Deepak Lanke" userId="3e1e7755-b94c-4993-a032-719aa80a1217" providerId="ADAL" clId="{74C17091-479E-40F1-AE5B-EC73614A5EED}" dt="2024-04-26T06:25:44.372" v="410" actId="13822"/>
          <ac:cxnSpMkLst>
            <pc:docMk/>
            <pc:sldMk cId="1987065791" sldId="258"/>
            <ac:cxnSpMk id="13" creationId="{AA191EC2-EBD6-3F9D-9DC3-FF5D3BBC6BA4}"/>
          </ac:cxnSpMkLst>
        </pc:cxnChg>
        <pc:cxnChg chg="mod">
          <ac:chgData name="Deepak Lanke" userId="3e1e7755-b94c-4993-a032-719aa80a1217" providerId="ADAL" clId="{74C17091-479E-40F1-AE5B-EC73614A5EED}" dt="2024-04-26T06:25:44.372" v="410" actId="13822"/>
          <ac:cxnSpMkLst>
            <pc:docMk/>
            <pc:sldMk cId="1987065791" sldId="258"/>
            <ac:cxnSpMk id="15" creationId="{31730A9F-A19B-46A7-22FD-5A776E9A45A4}"/>
          </ac:cxnSpMkLst>
        </pc:cxnChg>
        <pc:cxnChg chg="add mod">
          <ac:chgData name="Deepak Lanke" userId="3e1e7755-b94c-4993-a032-719aa80a1217" providerId="ADAL" clId="{74C17091-479E-40F1-AE5B-EC73614A5EED}" dt="2024-04-26T06:25:44.372" v="410" actId="13822"/>
          <ac:cxnSpMkLst>
            <pc:docMk/>
            <pc:sldMk cId="1987065791" sldId="258"/>
            <ac:cxnSpMk id="16" creationId="{F7A56DAC-1DEA-AA78-2741-887FAAF4A18D}"/>
          </ac:cxnSpMkLst>
        </pc:cxnChg>
        <pc:cxnChg chg="mod">
          <ac:chgData name="Deepak Lanke" userId="3e1e7755-b94c-4993-a032-719aa80a1217" providerId="ADAL" clId="{74C17091-479E-40F1-AE5B-EC73614A5EED}" dt="2024-04-26T06:25:44.372" v="410" actId="13822"/>
          <ac:cxnSpMkLst>
            <pc:docMk/>
            <pc:sldMk cId="1987065791" sldId="258"/>
            <ac:cxnSpMk id="18" creationId="{5341DC17-5337-511B-7100-3E4E34EFF0C5}"/>
          </ac:cxnSpMkLst>
        </pc:cxnChg>
        <pc:cxnChg chg="mod">
          <ac:chgData name="Deepak Lanke" userId="3e1e7755-b94c-4993-a032-719aa80a1217" providerId="ADAL" clId="{74C17091-479E-40F1-AE5B-EC73614A5EED}" dt="2024-04-26T06:25:44.372" v="410" actId="13822"/>
          <ac:cxnSpMkLst>
            <pc:docMk/>
            <pc:sldMk cId="1987065791" sldId="258"/>
            <ac:cxnSpMk id="20" creationId="{E28A162F-49C7-2A92-95E4-92D1AC4039C2}"/>
          </ac:cxnSpMkLst>
        </pc:cxnChg>
        <pc:cxnChg chg="mod">
          <ac:chgData name="Deepak Lanke" userId="3e1e7755-b94c-4993-a032-719aa80a1217" providerId="ADAL" clId="{74C17091-479E-40F1-AE5B-EC73614A5EED}" dt="2024-04-26T06:25:44.372" v="410" actId="13822"/>
          <ac:cxnSpMkLst>
            <pc:docMk/>
            <pc:sldMk cId="1987065791" sldId="258"/>
            <ac:cxnSpMk id="22" creationId="{E176DF23-5EF2-54EA-C623-1BB833A6AFC6}"/>
          </ac:cxnSpMkLst>
        </pc:cxnChg>
        <pc:cxnChg chg="mod">
          <ac:chgData name="Deepak Lanke" userId="3e1e7755-b94c-4993-a032-719aa80a1217" providerId="ADAL" clId="{74C17091-479E-40F1-AE5B-EC73614A5EED}" dt="2024-04-26T06:25:44.372" v="410" actId="13822"/>
          <ac:cxnSpMkLst>
            <pc:docMk/>
            <pc:sldMk cId="1987065791" sldId="258"/>
            <ac:cxnSpMk id="24" creationId="{BAF64CDE-50FA-B301-C9B4-C91649833757}"/>
          </ac:cxnSpMkLst>
        </pc:cxnChg>
      </pc:sldChg>
      <pc:sldChg chg="addSp delSp modSp new mod modAnim">
        <pc:chgData name="Deepak Lanke" userId="3e1e7755-b94c-4993-a032-719aa80a1217" providerId="ADAL" clId="{74C17091-479E-40F1-AE5B-EC73614A5EED}" dt="2024-05-04T06:04:41.915" v="889" actId="1076"/>
        <pc:sldMkLst>
          <pc:docMk/>
          <pc:sldMk cId="2060133308" sldId="259"/>
        </pc:sldMkLst>
        <pc:spChg chg="mod">
          <ac:chgData name="Deepak Lanke" userId="3e1e7755-b94c-4993-a032-719aa80a1217" providerId="ADAL" clId="{74C17091-479E-40F1-AE5B-EC73614A5EED}" dt="2024-04-26T06:27:59.249" v="424" actId="20577"/>
          <ac:spMkLst>
            <pc:docMk/>
            <pc:sldMk cId="2060133308" sldId="259"/>
            <ac:spMk id="2" creationId="{BAB3CC20-82B6-BEDD-D058-5E33AE4AEBA3}"/>
          </ac:spMkLst>
        </pc:spChg>
        <pc:spChg chg="del">
          <ac:chgData name="Deepak Lanke" userId="3e1e7755-b94c-4993-a032-719aa80a1217" providerId="ADAL" clId="{74C17091-479E-40F1-AE5B-EC73614A5EED}" dt="2024-04-26T06:31:44.874" v="428" actId="22"/>
          <ac:spMkLst>
            <pc:docMk/>
            <pc:sldMk cId="2060133308" sldId="259"/>
            <ac:spMk id="3" creationId="{8AC7E1C7-5F4B-87A1-0358-C0D1C5298390}"/>
          </ac:spMkLst>
        </pc:spChg>
        <pc:picChg chg="add mod ord">
          <ac:chgData name="Deepak Lanke" userId="3e1e7755-b94c-4993-a032-719aa80a1217" providerId="ADAL" clId="{74C17091-479E-40F1-AE5B-EC73614A5EED}" dt="2024-04-26T06:43:53.867" v="594" actId="208"/>
          <ac:picMkLst>
            <pc:docMk/>
            <pc:sldMk cId="2060133308" sldId="259"/>
            <ac:picMk id="5" creationId="{47667A11-AB54-E77E-168E-76BAE90D5C52}"/>
          </ac:picMkLst>
        </pc:picChg>
        <pc:picChg chg="mod">
          <ac:chgData name="Deepak Lanke" userId="3e1e7755-b94c-4993-a032-719aa80a1217" providerId="ADAL" clId="{74C17091-479E-40F1-AE5B-EC73614A5EED}" dt="2024-05-04T06:04:41.915" v="889" actId="1076"/>
          <ac:picMkLst>
            <pc:docMk/>
            <pc:sldMk cId="2060133308" sldId="259"/>
            <ac:picMk id="9" creationId="{25F2147D-6C61-0BD5-EC0C-4075ED7C140F}"/>
          </ac:picMkLst>
        </pc:picChg>
      </pc:sldChg>
      <pc:sldChg chg="addSp delSp modSp new mod modAnim">
        <pc:chgData name="Deepak Lanke" userId="3e1e7755-b94c-4993-a032-719aa80a1217" providerId="ADAL" clId="{74C17091-479E-40F1-AE5B-EC73614A5EED}" dt="2024-04-26T06:46:52.896" v="620" actId="208"/>
        <pc:sldMkLst>
          <pc:docMk/>
          <pc:sldMk cId="4136957803" sldId="260"/>
        </pc:sldMkLst>
        <pc:spChg chg="mod">
          <ac:chgData name="Deepak Lanke" userId="3e1e7755-b94c-4993-a032-719aa80a1217" providerId="ADAL" clId="{74C17091-479E-40F1-AE5B-EC73614A5EED}" dt="2024-04-26T06:33:58.254" v="495" actId="20577"/>
          <ac:spMkLst>
            <pc:docMk/>
            <pc:sldMk cId="4136957803" sldId="260"/>
            <ac:spMk id="2" creationId="{D6CEBD53-4C55-3F95-638A-64B8C16531BE}"/>
          </ac:spMkLst>
        </pc:spChg>
        <pc:spChg chg="del">
          <ac:chgData name="Deepak Lanke" userId="3e1e7755-b94c-4993-a032-719aa80a1217" providerId="ADAL" clId="{74C17091-479E-40F1-AE5B-EC73614A5EED}" dt="2024-04-26T06:33:07.376" v="433" actId="22"/>
          <ac:spMkLst>
            <pc:docMk/>
            <pc:sldMk cId="4136957803" sldId="260"/>
            <ac:spMk id="3" creationId="{74D8C544-1A7B-8436-9E15-3F0EDC11573D}"/>
          </ac:spMkLst>
        </pc:spChg>
        <pc:picChg chg="add mod ord">
          <ac:chgData name="Deepak Lanke" userId="3e1e7755-b94c-4993-a032-719aa80a1217" providerId="ADAL" clId="{74C17091-479E-40F1-AE5B-EC73614A5EED}" dt="2024-04-26T06:46:52.896" v="620" actId="208"/>
          <ac:picMkLst>
            <pc:docMk/>
            <pc:sldMk cId="4136957803" sldId="260"/>
            <ac:picMk id="5" creationId="{54B383F1-3FEE-C76B-A87D-E1AA92EEC25A}"/>
          </ac:picMkLst>
        </pc:picChg>
        <pc:picChg chg="add mod">
          <ac:chgData name="Deepak Lanke" userId="3e1e7755-b94c-4993-a032-719aa80a1217" providerId="ADAL" clId="{74C17091-479E-40F1-AE5B-EC73614A5EED}" dt="2024-04-26T06:35:20.078" v="499" actId="962"/>
          <ac:picMkLst>
            <pc:docMk/>
            <pc:sldMk cId="4136957803" sldId="260"/>
            <ac:picMk id="7" creationId="{90E1288D-DCC5-7169-2313-3C011456B75C}"/>
          </ac:picMkLst>
        </pc:picChg>
        <pc:picChg chg="add del mod">
          <ac:chgData name="Deepak Lanke" userId="3e1e7755-b94c-4993-a032-719aa80a1217" providerId="ADAL" clId="{74C17091-479E-40F1-AE5B-EC73614A5EED}" dt="2024-04-26T06:36:39.157" v="507" actId="478"/>
          <ac:picMkLst>
            <pc:docMk/>
            <pc:sldMk cId="4136957803" sldId="260"/>
            <ac:picMk id="9" creationId="{6C86EEF5-1E15-F97C-368C-71B18B2C4D46}"/>
          </ac:picMkLst>
        </pc:picChg>
        <pc:picChg chg="add del mod">
          <ac:chgData name="Deepak Lanke" userId="3e1e7755-b94c-4993-a032-719aa80a1217" providerId="ADAL" clId="{74C17091-479E-40F1-AE5B-EC73614A5EED}" dt="2024-04-26T06:36:39.157" v="507" actId="478"/>
          <ac:picMkLst>
            <pc:docMk/>
            <pc:sldMk cId="4136957803" sldId="260"/>
            <ac:picMk id="11" creationId="{D1FE65D8-C757-74A0-E4A2-ECE3AE76DAA2}"/>
          </ac:picMkLst>
        </pc:picChg>
        <pc:picChg chg="add mod">
          <ac:chgData name="Deepak Lanke" userId="3e1e7755-b94c-4993-a032-719aa80a1217" providerId="ADAL" clId="{74C17091-479E-40F1-AE5B-EC73614A5EED}" dt="2024-04-26T06:38:04.020" v="518" actId="1076"/>
          <ac:picMkLst>
            <pc:docMk/>
            <pc:sldMk cId="4136957803" sldId="260"/>
            <ac:picMk id="13" creationId="{8B4FB93F-697B-B5D7-4C04-57D53ECCCC06}"/>
          </ac:picMkLst>
        </pc:picChg>
        <pc:picChg chg="add mod">
          <ac:chgData name="Deepak Lanke" userId="3e1e7755-b94c-4993-a032-719aa80a1217" providerId="ADAL" clId="{74C17091-479E-40F1-AE5B-EC73614A5EED}" dt="2024-04-26T06:38:04.020" v="518" actId="1076"/>
          <ac:picMkLst>
            <pc:docMk/>
            <pc:sldMk cId="4136957803" sldId="260"/>
            <ac:picMk id="15" creationId="{5A976EB8-C5C0-61A8-220A-C0CECE04A828}"/>
          </ac:picMkLst>
        </pc:picChg>
        <pc:picChg chg="add mod">
          <ac:chgData name="Deepak Lanke" userId="3e1e7755-b94c-4993-a032-719aa80a1217" providerId="ADAL" clId="{74C17091-479E-40F1-AE5B-EC73614A5EED}" dt="2024-04-26T06:45:48.735" v="612" actId="1076"/>
          <ac:picMkLst>
            <pc:docMk/>
            <pc:sldMk cId="4136957803" sldId="260"/>
            <ac:picMk id="17" creationId="{686F7824-A36C-4C5C-DCEA-0B61D69E9121}"/>
          </ac:picMkLst>
        </pc:picChg>
      </pc:sldChg>
      <pc:sldChg chg="addSp delSp modSp new mod modTransition setBg modClrScheme chgLayout">
        <pc:chgData name="Deepak Lanke" userId="3e1e7755-b94c-4993-a032-719aa80a1217" providerId="ADAL" clId="{74C17091-479E-40F1-AE5B-EC73614A5EED}" dt="2024-04-26T07:03:59.393" v="738"/>
        <pc:sldMkLst>
          <pc:docMk/>
          <pc:sldMk cId="2815375651" sldId="261"/>
        </pc:sldMkLst>
        <pc:spChg chg="del mod ord">
          <ac:chgData name="Deepak Lanke" userId="3e1e7755-b94c-4993-a032-719aa80a1217" providerId="ADAL" clId="{74C17091-479E-40F1-AE5B-EC73614A5EED}" dt="2024-04-26T06:38:31.604" v="520" actId="700"/>
          <ac:spMkLst>
            <pc:docMk/>
            <pc:sldMk cId="2815375651" sldId="261"/>
            <ac:spMk id="2" creationId="{B3D28CB1-D05D-35F6-D75E-B37F327871D4}"/>
          </ac:spMkLst>
        </pc:spChg>
        <pc:spChg chg="del mod ord">
          <ac:chgData name="Deepak Lanke" userId="3e1e7755-b94c-4993-a032-719aa80a1217" providerId="ADAL" clId="{74C17091-479E-40F1-AE5B-EC73614A5EED}" dt="2024-04-26T06:38:31.604" v="520" actId="700"/>
          <ac:spMkLst>
            <pc:docMk/>
            <pc:sldMk cId="2815375651" sldId="261"/>
            <ac:spMk id="3" creationId="{1F373588-D7D5-C87A-C261-DCF76F92AB31}"/>
          </ac:spMkLst>
        </pc:spChg>
        <pc:spChg chg="add mod ord">
          <ac:chgData name="Deepak Lanke" userId="3e1e7755-b94c-4993-a032-719aa80a1217" providerId="ADAL" clId="{74C17091-479E-40F1-AE5B-EC73614A5EED}" dt="2024-04-26T06:39:11.726" v="562" actId="26606"/>
          <ac:spMkLst>
            <pc:docMk/>
            <pc:sldMk cId="2815375651" sldId="261"/>
            <ac:spMk id="4" creationId="{E7909985-F0E4-A944-B390-EE83E134CBBD}"/>
          </ac:spMkLst>
        </pc:spChg>
        <pc:spChg chg="add mod ord">
          <ac:chgData name="Deepak Lanke" userId="3e1e7755-b94c-4993-a032-719aa80a1217" providerId="ADAL" clId="{74C17091-479E-40F1-AE5B-EC73614A5EED}" dt="2024-04-26T06:39:11.726" v="562" actId="26606"/>
          <ac:spMkLst>
            <pc:docMk/>
            <pc:sldMk cId="2815375651" sldId="261"/>
            <ac:spMk id="5" creationId="{640B9311-61D0-B30C-28B0-E3FD51E9899C}"/>
          </ac:spMkLst>
        </pc:spChg>
        <pc:spChg chg="add del">
          <ac:chgData name="Deepak Lanke" userId="3e1e7755-b94c-4993-a032-719aa80a1217" providerId="ADAL" clId="{74C17091-479E-40F1-AE5B-EC73614A5EED}" dt="2024-04-26T06:39:11.712" v="561" actId="26606"/>
          <ac:spMkLst>
            <pc:docMk/>
            <pc:sldMk cId="2815375651" sldId="261"/>
            <ac:spMk id="10" creationId="{FB5B0058-AF13-4859-B429-4EDDE2A26F7F}"/>
          </ac:spMkLst>
        </pc:spChg>
        <pc:spChg chg="add">
          <ac:chgData name="Deepak Lanke" userId="3e1e7755-b94c-4993-a032-719aa80a1217" providerId="ADAL" clId="{74C17091-479E-40F1-AE5B-EC73614A5EED}" dt="2024-04-26T06:39:11.726" v="562" actId="26606"/>
          <ac:spMkLst>
            <pc:docMk/>
            <pc:sldMk cId="2815375651" sldId="261"/>
            <ac:spMk id="11" creationId="{C8320351-9FA2-4A26-885B-BB8F3E4902D2}"/>
          </ac:spMkLst>
        </pc:spChg>
        <pc:spChg chg="add">
          <ac:chgData name="Deepak Lanke" userId="3e1e7755-b94c-4993-a032-719aa80a1217" providerId="ADAL" clId="{74C17091-479E-40F1-AE5B-EC73614A5EED}" dt="2024-04-26T06:39:11.726" v="562" actId="26606"/>
          <ac:spMkLst>
            <pc:docMk/>
            <pc:sldMk cId="2815375651" sldId="261"/>
            <ac:spMk id="13" creationId="{68CD2EFB-78C2-4C6E-A6B9-4ED12FAD5B99}"/>
          </ac:spMkLst>
        </pc:spChg>
        <pc:picChg chg="add">
          <ac:chgData name="Deepak Lanke" userId="3e1e7755-b94c-4993-a032-719aa80a1217" providerId="ADAL" clId="{74C17091-479E-40F1-AE5B-EC73614A5EED}" dt="2024-04-26T06:39:11.726" v="562" actId="26606"/>
          <ac:picMkLst>
            <pc:docMk/>
            <pc:sldMk cId="2815375651" sldId="261"/>
            <ac:picMk id="7" creationId="{4E3E58E6-2E84-B076-4F4B-A06E888775E2}"/>
          </ac:picMkLst>
        </pc:picChg>
        <pc:cxnChg chg="add del">
          <ac:chgData name="Deepak Lanke" userId="3e1e7755-b94c-4993-a032-719aa80a1217" providerId="ADAL" clId="{74C17091-479E-40F1-AE5B-EC73614A5EED}" dt="2024-04-26T06:39:11.712" v="561" actId="26606"/>
          <ac:cxnSpMkLst>
            <pc:docMk/>
            <pc:sldMk cId="2815375651" sldId="261"/>
            <ac:cxnSpMk id="12" creationId="{EC4521DE-248E-440D-AAD6-FD9E7D34B3BF}"/>
          </ac:cxnSpMkLst>
        </pc:cxnChg>
        <pc:cxnChg chg="add del">
          <ac:chgData name="Deepak Lanke" userId="3e1e7755-b94c-4993-a032-719aa80a1217" providerId="ADAL" clId="{74C17091-479E-40F1-AE5B-EC73614A5EED}" dt="2024-04-26T06:39:11.712" v="561" actId="26606"/>
          <ac:cxnSpMkLst>
            <pc:docMk/>
            <pc:sldMk cId="2815375651" sldId="261"/>
            <ac:cxnSpMk id="14" creationId="{442C13FA-4C0F-42D0-9626-5BA6040D8C31}"/>
          </ac:cxnSpMkLst>
        </pc:cxnChg>
      </pc:sldChg>
      <pc:sldChg chg="addSp delSp modSp new mod modClrScheme chgLayout">
        <pc:chgData name="Deepak Lanke" userId="3e1e7755-b94c-4993-a032-719aa80a1217" providerId="ADAL" clId="{74C17091-479E-40F1-AE5B-EC73614A5EED}" dt="2024-05-04T07:01:20.450" v="893" actId="1076"/>
        <pc:sldMkLst>
          <pc:docMk/>
          <pc:sldMk cId="1066095498" sldId="262"/>
        </pc:sldMkLst>
        <pc:spChg chg="del">
          <ac:chgData name="Deepak Lanke" userId="3e1e7755-b94c-4993-a032-719aa80a1217" providerId="ADAL" clId="{74C17091-479E-40F1-AE5B-EC73614A5EED}" dt="2024-04-26T06:40:46.278" v="571" actId="700"/>
          <ac:spMkLst>
            <pc:docMk/>
            <pc:sldMk cId="1066095498" sldId="262"/>
            <ac:spMk id="2" creationId="{F8530098-26FF-2FFA-A1BC-622A92538D0C}"/>
          </ac:spMkLst>
        </pc:spChg>
        <pc:spChg chg="del">
          <ac:chgData name="Deepak Lanke" userId="3e1e7755-b94c-4993-a032-719aa80a1217" providerId="ADAL" clId="{74C17091-479E-40F1-AE5B-EC73614A5EED}" dt="2024-04-26T06:40:46.278" v="571" actId="700"/>
          <ac:spMkLst>
            <pc:docMk/>
            <pc:sldMk cId="1066095498" sldId="262"/>
            <ac:spMk id="3" creationId="{5515E9C1-572E-4E4C-4C2D-30DBF675795A}"/>
          </ac:spMkLst>
        </pc:spChg>
        <pc:picChg chg="add mod modCrop">
          <ac:chgData name="Deepak Lanke" userId="3e1e7755-b94c-4993-a032-719aa80a1217" providerId="ADAL" clId="{74C17091-479E-40F1-AE5B-EC73614A5EED}" dt="2024-05-04T07:01:20.450" v="893" actId="1076"/>
          <ac:picMkLst>
            <pc:docMk/>
            <pc:sldMk cId="1066095498" sldId="262"/>
            <ac:picMk id="5" creationId="{47B5829D-7D55-3985-878A-5014BBA10173}"/>
          </ac:picMkLst>
        </pc:picChg>
      </pc:sldChg>
      <pc:sldChg chg="addSp delSp modSp new mod modTransition setBg modClrScheme setClrOvrMap chgLayout">
        <pc:chgData name="Deepak Lanke" userId="3e1e7755-b94c-4993-a032-719aa80a1217" providerId="ADAL" clId="{74C17091-479E-40F1-AE5B-EC73614A5EED}" dt="2024-04-26T07:03:59.393" v="738"/>
        <pc:sldMkLst>
          <pc:docMk/>
          <pc:sldMk cId="1229370882" sldId="263"/>
        </pc:sldMkLst>
        <pc:spChg chg="add mod">
          <ac:chgData name="Deepak Lanke" userId="3e1e7755-b94c-4993-a032-719aa80a1217" providerId="ADAL" clId="{74C17091-479E-40F1-AE5B-EC73614A5EED}" dt="2024-04-26T06:42:53.105" v="589" actId="26606"/>
          <ac:spMkLst>
            <pc:docMk/>
            <pc:sldMk cId="1229370882" sldId="263"/>
            <ac:spMk id="2" creationId="{12A0976F-8908-BBA5-A2CA-44330D74F9F6}"/>
          </ac:spMkLst>
        </pc:spChg>
        <pc:spChg chg="add mod">
          <ac:chgData name="Deepak Lanke" userId="3e1e7755-b94c-4993-a032-719aa80a1217" providerId="ADAL" clId="{74C17091-479E-40F1-AE5B-EC73614A5EED}" dt="2024-04-26T06:42:53.105" v="589" actId="26606"/>
          <ac:spMkLst>
            <pc:docMk/>
            <pc:sldMk cId="1229370882" sldId="263"/>
            <ac:spMk id="3" creationId="{CAF6F3D9-3B0A-E043-CBE0-F4CD30A2EADF}"/>
          </ac:spMkLst>
        </pc:spChg>
        <pc:spChg chg="add del">
          <ac:chgData name="Deepak Lanke" userId="3e1e7755-b94c-4993-a032-719aa80a1217" providerId="ADAL" clId="{74C17091-479E-40F1-AE5B-EC73614A5EED}" dt="2024-04-26T06:42:46.738" v="584" actId="26606"/>
          <ac:spMkLst>
            <pc:docMk/>
            <pc:sldMk cId="1229370882" sldId="263"/>
            <ac:spMk id="9" creationId="{71B2258F-86CA-4D4D-8270-BC05FCDEBFB3}"/>
          </ac:spMkLst>
        </pc:spChg>
        <pc:spChg chg="add del">
          <ac:chgData name="Deepak Lanke" userId="3e1e7755-b94c-4993-a032-719aa80a1217" providerId="ADAL" clId="{74C17091-479E-40F1-AE5B-EC73614A5EED}" dt="2024-04-26T06:42:51.076" v="586" actId="26606"/>
          <ac:spMkLst>
            <pc:docMk/>
            <pc:sldMk cId="1229370882" sldId="263"/>
            <ac:spMk id="11" creationId="{68CD2EFB-78C2-4C6E-A6B9-4ED12FAD5B99}"/>
          </ac:spMkLst>
        </pc:spChg>
        <pc:spChg chg="add del">
          <ac:chgData name="Deepak Lanke" userId="3e1e7755-b94c-4993-a032-719aa80a1217" providerId="ADAL" clId="{74C17091-479E-40F1-AE5B-EC73614A5EED}" dt="2024-04-26T06:42:51.076" v="586" actId="26606"/>
          <ac:spMkLst>
            <pc:docMk/>
            <pc:sldMk cId="1229370882" sldId="263"/>
            <ac:spMk id="12" creationId="{C8320351-9FA2-4A26-885B-BB8F3E4902D2}"/>
          </ac:spMkLst>
        </pc:spChg>
        <pc:spChg chg="add del">
          <ac:chgData name="Deepak Lanke" userId="3e1e7755-b94c-4993-a032-719aa80a1217" providerId="ADAL" clId="{74C17091-479E-40F1-AE5B-EC73614A5EED}" dt="2024-04-26T06:42:53.087" v="588" actId="26606"/>
          <ac:spMkLst>
            <pc:docMk/>
            <pc:sldMk cId="1229370882" sldId="263"/>
            <ac:spMk id="15" creationId="{71B2258F-86CA-4D4D-8270-BC05FCDEBFB3}"/>
          </ac:spMkLst>
        </pc:spChg>
        <pc:spChg chg="add">
          <ac:chgData name="Deepak Lanke" userId="3e1e7755-b94c-4993-a032-719aa80a1217" providerId="ADAL" clId="{74C17091-479E-40F1-AE5B-EC73614A5EED}" dt="2024-04-26T06:42:53.105" v="589" actId="26606"/>
          <ac:spMkLst>
            <pc:docMk/>
            <pc:sldMk cId="1229370882" sldId="263"/>
            <ac:spMk id="18" creationId="{C8320351-9FA2-4A26-885B-BB8F3E4902D2}"/>
          </ac:spMkLst>
        </pc:spChg>
        <pc:spChg chg="add">
          <ac:chgData name="Deepak Lanke" userId="3e1e7755-b94c-4993-a032-719aa80a1217" providerId="ADAL" clId="{74C17091-479E-40F1-AE5B-EC73614A5EED}" dt="2024-04-26T06:42:53.105" v="589" actId="26606"/>
          <ac:spMkLst>
            <pc:docMk/>
            <pc:sldMk cId="1229370882" sldId="263"/>
            <ac:spMk id="19" creationId="{68CD2EFB-78C2-4C6E-A6B9-4ED12FAD5B99}"/>
          </ac:spMkLst>
        </pc:spChg>
        <pc:picChg chg="add del">
          <ac:chgData name="Deepak Lanke" userId="3e1e7755-b94c-4993-a032-719aa80a1217" providerId="ADAL" clId="{74C17091-479E-40F1-AE5B-EC73614A5EED}" dt="2024-04-26T06:42:46.738" v="584" actId="26606"/>
          <ac:picMkLst>
            <pc:docMk/>
            <pc:sldMk cId="1229370882" sldId="263"/>
            <ac:picMk id="5" creationId="{D571EB87-31CA-AA87-D307-84DC0EE21E70}"/>
          </ac:picMkLst>
        </pc:picChg>
        <pc:picChg chg="add del">
          <ac:chgData name="Deepak Lanke" userId="3e1e7755-b94c-4993-a032-719aa80a1217" providerId="ADAL" clId="{74C17091-479E-40F1-AE5B-EC73614A5EED}" dt="2024-04-26T06:42:51.076" v="586" actId="26606"/>
          <ac:picMkLst>
            <pc:docMk/>
            <pc:sldMk cId="1229370882" sldId="263"/>
            <ac:picMk id="13" creationId="{BAA5B046-E2AF-59FC-A52C-A2BF6550F1B8}"/>
          </ac:picMkLst>
        </pc:picChg>
        <pc:picChg chg="add del">
          <ac:chgData name="Deepak Lanke" userId="3e1e7755-b94c-4993-a032-719aa80a1217" providerId="ADAL" clId="{74C17091-479E-40F1-AE5B-EC73614A5EED}" dt="2024-04-26T06:42:53.087" v="588" actId="26606"/>
          <ac:picMkLst>
            <pc:docMk/>
            <pc:sldMk cId="1229370882" sldId="263"/>
            <ac:picMk id="16" creationId="{D571EB87-31CA-AA87-D307-84DC0EE21E70}"/>
          </ac:picMkLst>
        </pc:picChg>
        <pc:picChg chg="add">
          <ac:chgData name="Deepak Lanke" userId="3e1e7755-b94c-4993-a032-719aa80a1217" providerId="ADAL" clId="{74C17091-479E-40F1-AE5B-EC73614A5EED}" dt="2024-04-26T06:42:53.105" v="589" actId="26606"/>
          <ac:picMkLst>
            <pc:docMk/>
            <pc:sldMk cId="1229370882" sldId="263"/>
            <ac:picMk id="20" creationId="{BAA5B046-E2AF-59FC-A52C-A2BF6550F1B8}"/>
          </ac:picMkLst>
        </pc:picChg>
      </pc:sldChg>
      <pc:sldChg chg="addSp delSp modSp new mod modClrScheme modAnim chgLayout">
        <pc:chgData name="Deepak Lanke" userId="3e1e7755-b94c-4993-a032-719aa80a1217" providerId="ADAL" clId="{74C17091-479E-40F1-AE5B-EC73614A5EED}" dt="2024-04-26T06:50:24.990" v="642"/>
        <pc:sldMkLst>
          <pc:docMk/>
          <pc:sldMk cId="269017483" sldId="264"/>
        </pc:sldMkLst>
        <pc:spChg chg="del mod ord">
          <ac:chgData name="Deepak Lanke" userId="3e1e7755-b94c-4993-a032-719aa80a1217" providerId="ADAL" clId="{74C17091-479E-40F1-AE5B-EC73614A5EED}" dt="2024-04-26T06:43:02.922" v="591" actId="700"/>
          <ac:spMkLst>
            <pc:docMk/>
            <pc:sldMk cId="269017483" sldId="264"/>
            <ac:spMk id="2" creationId="{14E72BE9-C3E9-F4A3-BA6D-16AA5EEC6EF1}"/>
          </ac:spMkLst>
        </pc:spChg>
        <pc:spChg chg="del">
          <ac:chgData name="Deepak Lanke" userId="3e1e7755-b94c-4993-a032-719aa80a1217" providerId="ADAL" clId="{74C17091-479E-40F1-AE5B-EC73614A5EED}" dt="2024-04-26T06:43:02.922" v="591" actId="700"/>
          <ac:spMkLst>
            <pc:docMk/>
            <pc:sldMk cId="269017483" sldId="264"/>
            <ac:spMk id="3" creationId="{EC9EBBFB-7F36-9D24-E973-6F376D06DC42}"/>
          </ac:spMkLst>
        </pc:spChg>
        <pc:spChg chg="add del mod ord">
          <ac:chgData name="Deepak Lanke" userId="3e1e7755-b94c-4993-a032-719aa80a1217" providerId="ADAL" clId="{74C17091-479E-40F1-AE5B-EC73614A5EED}" dt="2024-04-26T06:43:37.835" v="592" actId="700"/>
          <ac:spMkLst>
            <pc:docMk/>
            <pc:sldMk cId="269017483" sldId="264"/>
            <ac:spMk id="4" creationId="{7BE846E7-7C8E-0391-C272-36F8C9544D48}"/>
          </ac:spMkLst>
        </pc:spChg>
        <pc:picChg chg="add mod">
          <ac:chgData name="Deepak Lanke" userId="3e1e7755-b94c-4993-a032-719aa80a1217" providerId="ADAL" clId="{74C17091-479E-40F1-AE5B-EC73614A5EED}" dt="2024-04-26T06:48:34.916" v="632" actId="208"/>
          <ac:picMkLst>
            <pc:docMk/>
            <pc:sldMk cId="269017483" sldId="264"/>
            <ac:picMk id="6" creationId="{58A41C34-74D6-F1AB-F167-32545767F51C}"/>
          </ac:picMkLst>
        </pc:picChg>
        <pc:picChg chg="add mod">
          <ac:chgData name="Deepak Lanke" userId="3e1e7755-b94c-4993-a032-719aa80a1217" providerId="ADAL" clId="{74C17091-479E-40F1-AE5B-EC73614A5EED}" dt="2024-04-26T06:48:34.916" v="632" actId="208"/>
          <ac:picMkLst>
            <pc:docMk/>
            <pc:sldMk cId="269017483" sldId="264"/>
            <ac:picMk id="8" creationId="{623B9758-6611-0900-D040-48463F2AE82F}"/>
          </ac:picMkLst>
        </pc:picChg>
        <pc:picChg chg="add mod">
          <ac:chgData name="Deepak Lanke" userId="3e1e7755-b94c-4993-a032-719aa80a1217" providerId="ADAL" clId="{74C17091-479E-40F1-AE5B-EC73614A5EED}" dt="2024-04-26T06:48:34.916" v="632" actId="208"/>
          <ac:picMkLst>
            <pc:docMk/>
            <pc:sldMk cId="269017483" sldId="264"/>
            <ac:picMk id="10" creationId="{0046A1E8-2580-DA91-5970-EC00FC59B388}"/>
          </ac:picMkLst>
        </pc:picChg>
        <pc:picChg chg="add mod">
          <ac:chgData name="Deepak Lanke" userId="3e1e7755-b94c-4993-a032-719aa80a1217" providerId="ADAL" clId="{74C17091-479E-40F1-AE5B-EC73614A5EED}" dt="2024-04-26T06:48:34.916" v="632" actId="208"/>
          <ac:picMkLst>
            <pc:docMk/>
            <pc:sldMk cId="269017483" sldId="264"/>
            <ac:picMk id="12" creationId="{BBC688FF-D6EB-53F0-888F-6E8465EBC443}"/>
          </ac:picMkLst>
        </pc:picChg>
        <pc:picChg chg="add mod">
          <ac:chgData name="Deepak Lanke" userId="3e1e7755-b94c-4993-a032-719aa80a1217" providerId="ADAL" clId="{74C17091-479E-40F1-AE5B-EC73614A5EED}" dt="2024-04-26T06:48:49.328" v="633" actId="208"/>
          <ac:picMkLst>
            <pc:docMk/>
            <pc:sldMk cId="269017483" sldId="264"/>
            <ac:picMk id="14" creationId="{E37AECAF-2866-C6DD-D55D-2E2724D183BC}"/>
          </ac:picMkLst>
        </pc:picChg>
      </pc:sldChg>
      <pc:sldChg chg="modSp add mod">
        <pc:chgData name="Deepak Lanke" userId="3e1e7755-b94c-4993-a032-719aa80a1217" providerId="ADAL" clId="{74C17091-479E-40F1-AE5B-EC73614A5EED}" dt="2024-04-26T06:49:15.945" v="635" actId="1076"/>
        <pc:sldMkLst>
          <pc:docMk/>
          <pc:sldMk cId="861965366" sldId="265"/>
        </pc:sldMkLst>
        <pc:picChg chg="mod">
          <ac:chgData name="Deepak Lanke" userId="3e1e7755-b94c-4993-a032-719aa80a1217" providerId="ADAL" clId="{74C17091-479E-40F1-AE5B-EC73614A5EED}" dt="2024-04-26T06:49:15.945" v="635" actId="1076"/>
          <ac:picMkLst>
            <pc:docMk/>
            <pc:sldMk cId="861965366" sldId="265"/>
            <ac:picMk id="6" creationId="{58A41C34-74D6-F1AB-F167-32545767F51C}"/>
          </ac:picMkLst>
        </pc:picChg>
        <pc:picChg chg="mod">
          <ac:chgData name="Deepak Lanke" userId="3e1e7755-b94c-4993-a032-719aa80a1217" providerId="ADAL" clId="{74C17091-479E-40F1-AE5B-EC73614A5EED}" dt="2024-04-26T06:49:15.945" v="635" actId="1076"/>
          <ac:picMkLst>
            <pc:docMk/>
            <pc:sldMk cId="861965366" sldId="265"/>
            <ac:picMk id="8" creationId="{623B9758-6611-0900-D040-48463F2AE82F}"/>
          </ac:picMkLst>
        </pc:picChg>
        <pc:picChg chg="mod">
          <ac:chgData name="Deepak Lanke" userId="3e1e7755-b94c-4993-a032-719aa80a1217" providerId="ADAL" clId="{74C17091-479E-40F1-AE5B-EC73614A5EED}" dt="2024-04-26T06:49:15.945" v="635" actId="1076"/>
          <ac:picMkLst>
            <pc:docMk/>
            <pc:sldMk cId="861965366" sldId="265"/>
            <ac:picMk id="10" creationId="{0046A1E8-2580-DA91-5970-EC00FC59B388}"/>
          </ac:picMkLst>
        </pc:picChg>
        <pc:picChg chg="mod">
          <ac:chgData name="Deepak Lanke" userId="3e1e7755-b94c-4993-a032-719aa80a1217" providerId="ADAL" clId="{74C17091-479E-40F1-AE5B-EC73614A5EED}" dt="2024-04-26T06:49:15.945" v="635" actId="1076"/>
          <ac:picMkLst>
            <pc:docMk/>
            <pc:sldMk cId="861965366" sldId="265"/>
            <ac:picMk id="12" creationId="{BBC688FF-D6EB-53F0-888F-6E8465EBC443}"/>
          </ac:picMkLst>
        </pc:picChg>
        <pc:picChg chg="mod">
          <ac:chgData name="Deepak Lanke" userId="3e1e7755-b94c-4993-a032-719aa80a1217" providerId="ADAL" clId="{74C17091-479E-40F1-AE5B-EC73614A5EED}" dt="2024-04-26T06:49:15.945" v="635" actId="1076"/>
          <ac:picMkLst>
            <pc:docMk/>
            <pc:sldMk cId="861965366" sldId="265"/>
            <ac:picMk id="14" creationId="{E37AECAF-2866-C6DD-D55D-2E2724D183BC}"/>
          </ac:picMkLst>
        </pc:picChg>
      </pc:sldChg>
      <pc:sldChg chg="addSp delSp modSp new mod modTransition setBg modClrScheme setClrOvrMap chgLayout">
        <pc:chgData name="Deepak Lanke" userId="3e1e7755-b94c-4993-a032-719aa80a1217" providerId="ADAL" clId="{74C17091-479E-40F1-AE5B-EC73614A5EED}" dt="2024-04-26T07:03:59.393" v="738"/>
        <pc:sldMkLst>
          <pc:docMk/>
          <pc:sldMk cId="4289208928" sldId="266"/>
        </pc:sldMkLst>
        <pc:spChg chg="add mod">
          <ac:chgData name="Deepak Lanke" userId="3e1e7755-b94c-4993-a032-719aa80a1217" providerId="ADAL" clId="{74C17091-479E-40F1-AE5B-EC73614A5EED}" dt="2024-04-26T06:53:27.435" v="653" actId="26606"/>
          <ac:spMkLst>
            <pc:docMk/>
            <pc:sldMk cId="4289208928" sldId="266"/>
            <ac:spMk id="2" creationId="{23D80D5F-81A9-DF4E-11C5-F565C28FFD05}"/>
          </ac:spMkLst>
        </pc:spChg>
        <pc:spChg chg="add mod">
          <ac:chgData name="Deepak Lanke" userId="3e1e7755-b94c-4993-a032-719aa80a1217" providerId="ADAL" clId="{74C17091-479E-40F1-AE5B-EC73614A5EED}" dt="2024-04-26T06:53:27.435" v="653" actId="26606"/>
          <ac:spMkLst>
            <pc:docMk/>
            <pc:sldMk cId="4289208928" sldId="266"/>
            <ac:spMk id="3" creationId="{BC59CB90-DD31-BB69-F8E9-97316B9DB366}"/>
          </ac:spMkLst>
        </pc:spChg>
        <pc:spChg chg="add del">
          <ac:chgData name="Deepak Lanke" userId="3e1e7755-b94c-4993-a032-719aa80a1217" providerId="ADAL" clId="{74C17091-479E-40F1-AE5B-EC73614A5EED}" dt="2024-04-26T06:53:18.799" v="648" actId="26606"/>
          <ac:spMkLst>
            <pc:docMk/>
            <pc:sldMk cId="4289208928" sldId="266"/>
            <ac:spMk id="9" creationId="{4D60F200-5EB0-B223-2439-C96C67F0FEE1}"/>
          </ac:spMkLst>
        </pc:spChg>
        <pc:spChg chg="add del">
          <ac:chgData name="Deepak Lanke" userId="3e1e7755-b94c-4993-a032-719aa80a1217" providerId="ADAL" clId="{74C17091-479E-40F1-AE5B-EC73614A5EED}" dt="2024-04-26T06:53:18.799" v="648" actId="26606"/>
          <ac:spMkLst>
            <pc:docMk/>
            <pc:sldMk cId="4289208928" sldId="266"/>
            <ac:spMk id="11" creationId="{A6567EA8-C72D-4B9B-D23F-6B2E9F9C9F47}"/>
          </ac:spMkLst>
        </pc:spChg>
        <pc:spChg chg="add del">
          <ac:chgData name="Deepak Lanke" userId="3e1e7755-b94c-4993-a032-719aa80a1217" providerId="ADAL" clId="{74C17091-479E-40F1-AE5B-EC73614A5EED}" dt="2024-04-26T06:53:18.799" v="648" actId="26606"/>
          <ac:spMkLst>
            <pc:docMk/>
            <pc:sldMk cId="4289208928" sldId="266"/>
            <ac:spMk id="13" creationId="{FEFBFA78-9360-1E01-5448-6D5AE0A32601}"/>
          </ac:spMkLst>
        </pc:spChg>
        <pc:spChg chg="add del">
          <ac:chgData name="Deepak Lanke" userId="3e1e7755-b94c-4993-a032-719aa80a1217" providerId="ADAL" clId="{74C17091-479E-40F1-AE5B-EC73614A5EED}" dt="2024-04-26T06:53:18.799" v="648" actId="26606"/>
          <ac:spMkLst>
            <pc:docMk/>
            <pc:sldMk cId="4289208928" sldId="266"/>
            <ac:spMk id="15" creationId="{1740453C-744F-DB3A-47EC-15EACE1DC117}"/>
          </ac:spMkLst>
        </pc:spChg>
        <pc:spChg chg="add del">
          <ac:chgData name="Deepak Lanke" userId="3e1e7755-b94c-4993-a032-719aa80a1217" providerId="ADAL" clId="{74C17091-479E-40F1-AE5B-EC73614A5EED}" dt="2024-04-26T06:53:18.799" v="648" actId="26606"/>
          <ac:spMkLst>
            <pc:docMk/>
            <pc:sldMk cId="4289208928" sldId="266"/>
            <ac:spMk id="17" creationId="{B6924B03-77BD-EAE3-2854-43363FF8E6BB}"/>
          </ac:spMkLst>
        </pc:spChg>
        <pc:spChg chg="add del">
          <ac:chgData name="Deepak Lanke" userId="3e1e7755-b94c-4993-a032-719aa80a1217" providerId="ADAL" clId="{74C17091-479E-40F1-AE5B-EC73614A5EED}" dt="2024-04-26T06:53:26.322" v="650" actId="26606"/>
          <ac:spMkLst>
            <pc:docMk/>
            <pc:sldMk cId="4289208928" sldId="266"/>
            <ac:spMk id="20" creationId="{8870DEF6-46A2-D4F8-8BE6-91165D93ECC4}"/>
          </ac:spMkLst>
        </pc:spChg>
        <pc:spChg chg="add del">
          <ac:chgData name="Deepak Lanke" userId="3e1e7755-b94c-4993-a032-719aa80a1217" providerId="ADAL" clId="{74C17091-479E-40F1-AE5B-EC73614A5EED}" dt="2024-04-26T06:53:27.405" v="652" actId="26606"/>
          <ac:spMkLst>
            <pc:docMk/>
            <pc:sldMk cId="4289208928" sldId="266"/>
            <ac:spMk id="23" creationId="{71B2258F-86CA-4D4D-8270-BC05FCDEBFB3}"/>
          </ac:spMkLst>
        </pc:spChg>
        <pc:spChg chg="add">
          <ac:chgData name="Deepak Lanke" userId="3e1e7755-b94c-4993-a032-719aa80a1217" providerId="ADAL" clId="{74C17091-479E-40F1-AE5B-EC73614A5EED}" dt="2024-04-26T06:53:27.435" v="653" actId="26606"/>
          <ac:spMkLst>
            <pc:docMk/>
            <pc:sldMk cId="4289208928" sldId="266"/>
            <ac:spMk id="27" creationId="{4D60F200-5EB0-B223-2439-C96C67F0FEE1}"/>
          </ac:spMkLst>
        </pc:spChg>
        <pc:spChg chg="add">
          <ac:chgData name="Deepak Lanke" userId="3e1e7755-b94c-4993-a032-719aa80a1217" providerId="ADAL" clId="{74C17091-479E-40F1-AE5B-EC73614A5EED}" dt="2024-04-26T06:53:27.435" v="653" actId="26606"/>
          <ac:spMkLst>
            <pc:docMk/>
            <pc:sldMk cId="4289208928" sldId="266"/>
            <ac:spMk id="28" creationId="{A6567EA8-C72D-4B9B-D23F-6B2E9F9C9F47}"/>
          </ac:spMkLst>
        </pc:spChg>
        <pc:spChg chg="add">
          <ac:chgData name="Deepak Lanke" userId="3e1e7755-b94c-4993-a032-719aa80a1217" providerId="ADAL" clId="{74C17091-479E-40F1-AE5B-EC73614A5EED}" dt="2024-04-26T06:53:27.435" v="653" actId="26606"/>
          <ac:spMkLst>
            <pc:docMk/>
            <pc:sldMk cId="4289208928" sldId="266"/>
            <ac:spMk id="29" creationId="{FEFBFA78-9360-1E01-5448-6D5AE0A32601}"/>
          </ac:spMkLst>
        </pc:spChg>
        <pc:spChg chg="add">
          <ac:chgData name="Deepak Lanke" userId="3e1e7755-b94c-4993-a032-719aa80a1217" providerId="ADAL" clId="{74C17091-479E-40F1-AE5B-EC73614A5EED}" dt="2024-04-26T06:53:27.435" v="653" actId="26606"/>
          <ac:spMkLst>
            <pc:docMk/>
            <pc:sldMk cId="4289208928" sldId="266"/>
            <ac:spMk id="30" creationId="{1740453C-744F-DB3A-47EC-15EACE1DC117}"/>
          </ac:spMkLst>
        </pc:spChg>
        <pc:spChg chg="add">
          <ac:chgData name="Deepak Lanke" userId="3e1e7755-b94c-4993-a032-719aa80a1217" providerId="ADAL" clId="{74C17091-479E-40F1-AE5B-EC73614A5EED}" dt="2024-04-26T06:53:27.435" v="653" actId="26606"/>
          <ac:spMkLst>
            <pc:docMk/>
            <pc:sldMk cId="4289208928" sldId="266"/>
            <ac:spMk id="31" creationId="{B6924B03-77BD-EAE3-2854-43363FF8E6BB}"/>
          </ac:spMkLst>
        </pc:spChg>
        <pc:picChg chg="add del">
          <ac:chgData name="Deepak Lanke" userId="3e1e7755-b94c-4993-a032-719aa80a1217" providerId="ADAL" clId="{74C17091-479E-40F1-AE5B-EC73614A5EED}" dt="2024-04-26T06:53:18.799" v="648" actId="26606"/>
          <ac:picMkLst>
            <pc:docMk/>
            <pc:sldMk cId="4289208928" sldId="266"/>
            <ac:picMk id="5" creationId="{81417886-DF41-1734-2455-4739B1688160}"/>
          </ac:picMkLst>
        </pc:picChg>
        <pc:picChg chg="add del">
          <ac:chgData name="Deepak Lanke" userId="3e1e7755-b94c-4993-a032-719aa80a1217" providerId="ADAL" clId="{74C17091-479E-40F1-AE5B-EC73614A5EED}" dt="2024-04-26T06:53:26.322" v="650" actId="26606"/>
          <ac:picMkLst>
            <pc:docMk/>
            <pc:sldMk cId="4289208928" sldId="266"/>
            <ac:picMk id="19" creationId="{FBC793FE-8578-F502-60B2-93B777459E08}"/>
          </ac:picMkLst>
        </pc:picChg>
        <pc:picChg chg="add del">
          <ac:chgData name="Deepak Lanke" userId="3e1e7755-b94c-4993-a032-719aa80a1217" providerId="ADAL" clId="{74C17091-479E-40F1-AE5B-EC73614A5EED}" dt="2024-04-26T06:53:27.405" v="652" actId="26606"/>
          <ac:picMkLst>
            <pc:docMk/>
            <pc:sldMk cId="4289208928" sldId="266"/>
            <ac:picMk id="24" creationId="{9CFCC58F-3DC9-57A3-2AB0-3BD97EBE1BAC}"/>
          </ac:picMkLst>
        </pc:picChg>
        <pc:picChg chg="add">
          <ac:chgData name="Deepak Lanke" userId="3e1e7755-b94c-4993-a032-719aa80a1217" providerId="ADAL" clId="{74C17091-479E-40F1-AE5B-EC73614A5EED}" dt="2024-04-26T06:53:27.435" v="653" actId="26606"/>
          <ac:picMkLst>
            <pc:docMk/>
            <pc:sldMk cId="4289208928" sldId="266"/>
            <ac:picMk id="26" creationId="{81417886-DF41-1734-2455-4739B1688160}"/>
          </ac:picMkLst>
        </pc:picChg>
        <pc:cxnChg chg="add del">
          <ac:chgData name="Deepak Lanke" userId="3e1e7755-b94c-4993-a032-719aa80a1217" providerId="ADAL" clId="{74C17091-479E-40F1-AE5B-EC73614A5EED}" dt="2024-04-26T06:53:26.322" v="650" actId="26606"/>
          <ac:cxnSpMkLst>
            <pc:docMk/>
            <pc:sldMk cId="4289208928" sldId="266"/>
            <ac:cxnSpMk id="21" creationId="{522632D6-DED9-FDEC-FD9F-09FF0A4544CC}"/>
          </ac:cxnSpMkLst>
        </pc:cxnChg>
      </pc:sldChg>
      <pc:sldChg chg="addSp delSp modSp new mod modClrScheme chgLayout">
        <pc:chgData name="Deepak Lanke" userId="3e1e7755-b94c-4993-a032-719aa80a1217" providerId="ADAL" clId="{74C17091-479E-40F1-AE5B-EC73614A5EED}" dt="2024-04-26T06:55:13.627" v="668" actId="1076"/>
        <pc:sldMkLst>
          <pc:docMk/>
          <pc:sldMk cId="336514626" sldId="267"/>
        </pc:sldMkLst>
        <pc:spChg chg="del">
          <ac:chgData name="Deepak Lanke" userId="3e1e7755-b94c-4993-a032-719aa80a1217" providerId="ADAL" clId="{74C17091-479E-40F1-AE5B-EC73614A5EED}" dt="2024-04-26T06:53:51.177" v="655" actId="700"/>
          <ac:spMkLst>
            <pc:docMk/>
            <pc:sldMk cId="336514626" sldId="267"/>
            <ac:spMk id="2" creationId="{8F7EBEFD-C4A3-B624-8FA9-FB1EA0AB0A35}"/>
          </ac:spMkLst>
        </pc:spChg>
        <pc:spChg chg="del">
          <ac:chgData name="Deepak Lanke" userId="3e1e7755-b94c-4993-a032-719aa80a1217" providerId="ADAL" clId="{74C17091-479E-40F1-AE5B-EC73614A5EED}" dt="2024-04-26T06:53:51.177" v="655" actId="700"/>
          <ac:spMkLst>
            <pc:docMk/>
            <pc:sldMk cId="336514626" sldId="267"/>
            <ac:spMk id="3" creationId="{0073ECBF-E6E8-A3E9-C910-33614FD88CD6}"/>
          </ac:spMkLst>
        </pc:spChg>
        <pc:spChg chg="add mod">
          <ac:chgData name="Deepak Lanke" userId="3e1e7755-b94c-4993-a032-719aa80a1217" providerId="ADAL" clId="{74C17091-479E-40F1-AE5B-EC73614A5EED}" dt="2024-04-26T06:55:13.627" v="668" actId="1076"/>
          <ac:spMkLst>
            <pc:docMk/>
            <pc:sldMk cId="336514626" sldId="267"/>
            <ac:spMk id="6" creationId="{8D02E2D1-9B35-FE2E-5E76-EE5A9B2FD65C}"/>
          </ac:spMkLst>
        </pc:spChg>
        <pc:picChg chg="add mod modCrop">
          <ac:chgData name="Deepak Lanke" userId="3e1e7755-b94c-4993-a032-719aa80a1217" providerId="ADAL" clId="{74C17091-479E-40F1-AE5B-EC73614A5EED}" dt="2024-04-26T06:54:22.480" v="664" actId="1076"/>
          <ac:picMkLst>
            <pc:docMk/>
            <pc:sldMk cId="336514626" sldId="267"/>
            <ac:picMk id="5" creationId="{82BE92CD-DBD9-82E9-66BB-F84962761310}"/>
          </ac:picMkLst>
        </pc:picChg>
      </pc:sldChg>
      <pc:sldChg chg="addSp modSp new mod">
        <pc:chgData name="Deepak Lanke" userId="3e1e7755-b94c-4993-a032-719aa80a1217" providerId="ADAL" clId="{74C17091-479E-40F1-AE5B-EC73614A5EED}" dt="2024-05-04T07:20:28.266" v="895" actId="20577"/>
        <pc:sldMkLst>
          <pc:docMk/>
          <pc:sldMk cId="1588374731" sldId="268"/>
        </pc:sldMkLst>
        <pc:spChg chg="add mod">
          <ac:chgData name="Deepak Lanke" userId="3e1e7755-b94c-4993-a032-719aa80a1217" providerId="ADAL" clId="{74C17091-479E-40F1-AE5B-EC73614A5EED}" dt="2024-05-04T07:20:28.266" v="895" actId="20577"/>
          <ac:spMkLst>
            <pc:docMk/>
            <pc:sldMk cId="1588374731" sldId="268"/>
            <ac:spMk id="4" creationId="{6B51E8DA-EFAD-B93D-F212-94ECF3CBE557}"/>
          </ac:spMkLst>
        </pc:spChg>
        <pc:picChg chg="add mod modCrop">
          <ac:chgData name="Deepak Lanke" userId="3e1e7755-b94c-4993-a032-719aa80a1217" providerId="ADAL" clId="{74C17091-479E-40F1-AE5B-EC73614A5EED}" dt="2024-04-26T06:55:47.370" v="676" actId="1076"/>
          <ac:picMkLst>
            <pc:docMk/>
            <pc:sldMk cId="1588374731" sldId="268"/>
            <ac:picMk id="3" creationId="{1A275C55-0785-5FF4-9A35-D72AF53EF92B}"/>
          </ac:picMkLst>
        </pc:picChg>
      </pc:sldChg>
      <pc:sldChg chg="addSp modSp add mod ord modAnim">
        <pc:chgData name="Deepak Lanke" userId="3e1e7755-b94c-4993-a032-719aa80a1217" providerId="ADAL" clId="{74C17091-479E-40F1-AE5B-EC73614A5EED}" dt="2024-04-26T07:15:56.530" v="799" actId="20577"/>
        <pc:sldMkLst>
          <pc:docMk/>
          <pc:sldMk cId="2253700734" sldId="269"/>
        </pc:sldMkLst>
        <pc:spChg chg="mod">
          <ac:chgData name="Deepak Lanke" userId="3e1e7755-b94c-4993-a032-719aa80a1217" providerId="ADAL" clId="{74C17091-479E-40F1-AE5B-EC73614A5EED}" dt="2024-04-26T07:15:56.530" v="799" actId="20577"/>
          <ac:spMkLst>
            <pc:docMk/>
            <pc:sldMk cId="2253700734" sldId="269"/>
            <ac:spMk id="2" creationId="{245A8187-6E31-709A-8622-53C7D1480E1F}"/>
          </ac:spMkLst>
        </pc:spChg>
        <pc:spChg chg="mod">
          <ac:chgData name="Deepak Lanke" userId="3e1e7755-b94c-4993-a032-719aa80a1217" providerId="ADAL" clId="{74C17091-479E-40F1-AE5B-EC73614A5EED}" dt="2024-04-26T06:58:49.454" v="691" actId="1076"/>
          <ac:spMkLst>
            <pc:docMk/>
            <pc:sldMk cId="2253700734" sldId="269"/>
            <ac:spMk id="3" creationId="{AF80422B-CC06-A301-0BCF-154A2E7A1393}"/>
          </ac:spMkLst>
        </pc:spChg>
        <pc:spChg chg="mod">
          <ac:chgData name="Deepak Lanke" userId="3e1e7755-b94c-4993-a032-719aa80a1217" providerId="ADAL" clId="{74C17091-479E-40F1-AE5B-EC73614A5EED}" dt="2024-04-26T06:58:49.454" v="691" actId="1076"/>
          <ac:spMkLst>
            <pc:docMk/>
            <pc:sldMk cId="2253700734" sldId="269"/>
            <ac:spMk id="4" creationId="{E12D9781-F282-B851-6F3C-D9C57CBB04F2}"/>
          </ac:spMkLst>
        </pc:spChg>
        <pc:spChg chg="mod">
          <ac:chgData name="Deepak Lanke" userId="3e1e7755-b94c-4993-a032-719aa80a1217" providerId="ADAL" clId="{74C17091-479E-40F1-AE5B-EC73614A5EED}" dt="2024-04-26T06:58:49.454" v="691" actId="1076"/>
          <ac:spMkLst>
            <pc:docMk/>
            <pc:sldMk cId="2253700734" sldId="269"/>
            <ac:spMk id="5" creationId="{FA020333-169F-FC6E-ED55-7CB842FE8697}"/>
          </ac:spMkLst>
        </pc:spChg>
        <pc:spChg chg="mod">
          <ac:chgData name="Deepak Lanke" userId="3e1e7755-b94c-4993-a032-719aa80a1217" providerId="ADAL" clId="{74C17091-479E-40F1-AE5B-EC73614A5EED}" dt="2024-04-26T06:58:49.454" v="691" actId="1076"/>
          <ac:spMkLst>
            <pc:docMk/>
            <pc:sldMk cId="2253700734" sldId="269"/>
            <ac:spMk id="6" creationId="{481B439F-A166-E364-310E-E48A9DB14558}"/>
          </ac:spMkLst>
        </pc:spChg>
        <pc:spChg chg="mod">
          <ac:chgData name="Deepak Lanke" userId="3e1e7755-b94c-4993-a032-719aa80a1217" providerId="ADAL" clId="{74C17091-479E-40F1-AE5B-EC73614A5EED}" dt="2024-04-26T06:58:49.454" v="691" actId="1076"/>
          <ac:spMkLst>
            <pc:docMk/>
            <pc:sldMk cId="2253700734" sldId="269"/>
            <ac:spMk id="7" creationId="{C74BC3CD-6070-A59D-1F6F-53A468D4132B}"/>
          </ac:spMkLst>
        </pc:spChg>
        <pc:spChg chg="mod">
          <ac:chgData name="Deepak Lanke" userId="3e1e7755-b94c-4993-a032-719aa80a1217" providerId="ADAL" clId="{74C17091-479E-40F1-AE5B-EC73614A5EED}" dt="2024-04-26T06:58:49.454" v="691" actId="1076"/>
          <ac:spMkLst>
            <pc:docMk/>
            <pc:sldMk cId="2253700734" sldId="269"/>
            <ac:spMk id="8" creationId="{896A3FDF-DD00-CCB4-0D4C-76AE015CAB6A}"/>
          </ac:spMkLst>
        </pc:spChg>
        <pc:spChg chg="mod">
          <ac:chgData name="Deepak Lanke" userId="3e1e7755-b94c-4993-a032-719aa80a1217" providerId="ADAL" clId="{74C17091-479E-40F1-AE5B-EC73614A5EED}" dt="2024-04-26T06:58:49.454" v="691" actId="1076"/>
          <ac:spMkLst>
            <pc:docMk/>
            <pc:sldMk cId="2253700734" sldId="269"/>
            <ac:spMk id="9" creationId="{60BB7F09-0771-F1A9-F300-91705DC9AB2F}"/>
          </ac:spMkLst>
        </pc:spChg>
        <pc:spChg chg="add mod">
          <ac:chgData name="Deepak Lanke" userId="3e1e7755-b94c-4993-a032-719aa80a1217" providerId="ADAL" clId="{74C17091-479E-40F1-AE5B-EC73614A5EED}" dt="2024-04-26T07:00:48.452" v="706" actId="1076"/>
          <ac:spMkLst>
            <pc:docMk/>
            <pc:sldMk cId="2253700734" sldId="269"/>
            <ac:spMk id="10" creationId="{F235B0A0-808D-59E4-99C3-68C5DCD3EE80}"/>
          </ac:spMkLst>
        </pc:spChg>
        <pc:spChg chg="add mod">
          <ac:chgData name="Deepak Lanke" userId="3e1e7755-b94c-4993-a032-719aa80a1217" providerId="ADAL" clId="{74C17091-479E-40F1-AE5B-EC73614A5EED}" dt="2024-04-26T07:01:30.258" v="724" actId="1076"/>
          <ac:spMkLst>
            <pc:docMk/>
            <pc:sldMk cId="2253700734" sldId="269"/>
            <ac:spMk id="12" creationId="{8F651DC0-38F6-6E84-CCD5-185C25C32F7D}"/>
          </ac:spMkLst>
        </pc:spChg>
        <pc:spChg chg="mod">
          <ac:chgData name="Deepak Lanke" userId="3e1e7755-b94c-4993-a032-719aa80a1217" providerId="ADAL" clId="{74C17091-479E-40F1-AE5B-EC73614A5EED}" dt="2024-04-26T06:58:49.454" v="691" actId="1076"/>
          <ac:spMkLst>
            <pc:docMk/>
            <pc:sldMk cId="2253700734" sldId="269"/>
            <ac:spMk id="23" creationId="{A598F7B4-45D2-C321-C6CB-77E3F074E103}"/>
          </ac:spMkLst>
        </pc:spChg>
        <pc:cxnChg chg="mod">
          <ac:chgData name="Deepak Lanke" userId="3e1e7755-b94c-4993-a032-719aa80a1217" providerId="ADAL" clId="{74C17091-479E-40F1-AE5B-EC73614A5EED}" dt="2024-04-26T06:58:49.454" v="691" actId="1076"/>
          <ac:cxnSpMkLst>
            <pc:docMk/>
            <pc:sldMk cId="2253700734" sldId="269"/>
            <ac:cxnSpMk id="11" creationId="{7BE604D1-B3B7-511E-FDB8-8ECDE209F797}"/>
          </ac:cxnSpMkLst>
        </pc:cxnChg>
        <pc:cxnChg chg="mod">
          <ac:chgData name="Deepak Lanke" userId="3e1e7755-b94c-4993-a032-719aa80a1217" providerId="ADAL" clId="{74C17091-479E-40F1-AE5B-EC73614A5EED}" dt="2024-04-26T06:58:49.454" v="691" actId="1076"/>
          <ac:cxnSpMkLst>
            <pc:docMk/>
            <pc:sldMk cId="2253700734" sldId="269"/>
            <ac:cxnSpMk id="13" creationId="{AA191EC2-EBD6-3F9D-9DC3-FF5D3BBC6BA4}"/>
          </ac:cxnSpMkLst>
        </pc:cxnChg>
        <pc:cxnChg chg="mod">
          <ac:chgData name="Deepak Lanke" userId="3e1e7755-b94c-4993-a032-719aa80a1217" providerId="ADAL" clId="{74C17091-479E-40F1-AE5B-EC73614A5EED}" dt="2024-04-26T06:58:49.454" v="691" actId="1076"/>
          <ac:cxnSpMkLst>
            <pc:docMk/>
            <pc:sldMk cId="2253700734" sldId="269"/>
            <ac:cxnSpMk id="15" creationId="{31730A9F-A19B-46A7-22FD-5A776E9A45A4}"/>
          </ac:cxnSpMkLst>
        </pc:cxnChg>
        <pc:cxnChg chg="mod">
          <ac:chgData name="Deepak Lanke" userId="3e1e7755-b94c-4993-a032-719aa80a1217" providerId="ADAL" clId="{74C17091-479E-40F1-AE5B-EC73614A5EED}" dt="2024-04-26T06:58:49.454" v="691" actId="1076"/>
          <ac:cxnSpMkLst>
            <pc:docMk/>
            <pc:sldMk cId="2253700734" sldId="269"/>
            <ac:cxnSpMk id="16" creationId="{F7A56DAC-1DEA-AA78-2741-887FAAF4A18D}"/>
          </ac:cxnSpMkLst>
        </pc:cxnChg>
        <pc:cxnChg chg="mod">
          <ac:chgData name="Deepak Lanke" userId="3e1e7755-b94c-4993-a032-719aa80a1217" providerId="ADAL" clId="{74C17091-479E-40F1-AE5B-EC73614A5EED}" dt="2024-04-26T06:58:49.454" v="691" actId="1076"/>
          <ac:cxnSpMkLst>
            <pc:docMk/>
            <pc:sldMk cId="2253700734" sldId="269"/>
            <ac:cxnSpMk id="18" creationId="{5341DC17-5337-511B-7100-3E4E34EFF0C5}"/>
          </ac:cxnSpMkLst>
        </pc:cxnChg>
        <pc:cxnChg chg="mod">
          <ac:chgData name="Deepak Lanke" userId="3e1e7755-b94c-4993-a032-719aa80a1217" providerId="ADAL" clId="{74C17091-479E-40F1-AE5B-EC73614A5EED}" dt="2024-04-26T06:58:49.454" v="691" actId="1076"/>
          <ac:cxnSpMkLst>
            <pc:docMk/>
            <pc:sldMk cId="2253700734" sldId="269"/>
            <ac:cxnSpMk id="20" creationId="{E28A162F-49C7-2A92-95E4-92D1AC4039C2}"/>
          </ac:cxnSpMkLst>
        </pc:cxnChg>
        <pc:cxnChg chg="mod">
          <ac:chgData name="Deepak Lanke" userId="3e1e7755-b94c-4993-a032-719aa80a1217" providerId="ADAL" clId="{74C17091-479E-40F1-AE5B-EC73614A5EED}" dt="2024-04-26T06:58:49.454" v="691" actId="1076"/>
          <ac:cxnSpMkLst>
            <pc:docMk/>
            <pc:sldMk cId="2253700734" sldId="269"/>
            <ac:cxnSpMk id="22" creationId="{E176DF23-5EF2-54EA-C623-1BB833A6AFC6}"/>
          </ac:cxnSpMkLst>
        </pc:cxnChg>
        <pc:cxnChg chg="mod">
          <ac:chgData name="Deepak Lanke" userId="3e1e7755-b94c-4993-a032-719aa80a1217" providerId="ADAL" clId="{74C17091-479E-40F1-AE5B-EC73614A5EED}" dt="2024-04-26T06:58:49.454" v="691" actId="1076"/>
          <ac:cxnSpMkLst>
            <pc:docMk/>
            <pc:sldMk cId="2253700734" sldId="269"/>
            <ac:cxnSpMk id="24" creationId="{BAF64CDE-50FA-B301-C9B4-C91649833757}"/>
          </ac:cxnSpMkLst>
        </pc:cxnChg>
      </pc:sldChg>
      <pc:sldChg chg="modSp add mod modTransition">
        <pc:chgData name="Deepak Lanke" userId="3e1e7755-b94c-4993-a032-719aa80a1217" providerId="ADAL" clId="{74C17091-479E-40F1-AE5B-EC73614A5EED}" dt="2024-04-26T07:17:12.802" v="815"/>
        <pc:sldMkLst>
          <pc:docMk/>
          <pc:sldMk cId="2247380510" sldId="270"/>
        </pc:sldMkLst>
        <pc:spChg chg="mod">
          <ac:chgData name="Deepak Lanke" userId="3e1e7755-b94c-4993-a032-719aa80a1217" providerId="ADAL" clId="{74C17091-479E-40F1-AE5B-EC73614A5EED}" dt="2024-04-26T07:16:01.435" v="800"/>
          <ac:spMkLst>
            <pc:docMk/>
            <pc:sldMk cId="2247380510" sldId="270"/>
            <ac:spMk id="2" creationId="{245A8187-6E31-709A-8622-53C7D1480E1F}"/>
          </ac:spMkLst>
        </pc:spChg>
        <pc:spChg chg="mod">
          <ac:chgData name="Deepak Lanke" userId="3e1e7755-b94c-4993-a032-719aa80a1217" providerId="ADAL" clId="{74C17091-479E-40F1-AE5B-EC73614A5EED}" dt="2024-04-26T07:02:04.522" v="726" actId="1076"/>
          <ac:spMkLst>
            <pc:docMk/>
            <pc:sldMk cId="2247380510" sldId="270"/>
            <ac:spMk id="3" creationId="{AF80422B-CC06-A301-0BCF-154A2E7A1393}"/>
          </ac:spMkLst>
        </pc:spChg>
        <pc:spChg chg="mod">
          <ac:chgData name="Deepak Lanke" userId="3e1e7755-b94c-4993-a032-719aa80a1217" providerId="ADAL" clId="{74C17091-479E-40F1-AE5B-EC73614A5EED}" dt="2024-04-26T07:02:04.522" v="726" actId="1076"/>
          <ac:spMkLst>
            <pc:docMk/>
            <pc:sldMk cId="2247380510" sldId="270"/>
            <ac:spMk id="4" creationId="{E12D9781-F282-B851-6F3C-D9C57CBB04F2}"/>
          </ac:spMkLst>
        </pc:spChg>
        <pc:spChg chg="mod">
          <ac:chgData name="Deepak Lanke" userId="3e1e7755-b94c-4993-a032-719aa80a1217" providerId="ADAL" clId="{74C17091-479E-40F1-AE5B-EC73614A5EED}" dt="2024-04-26T07:02:04.522" v="726" actId="1076"/>
          <ac:spMkLst>
            <pc:docMk/>
            <pc:sldMk cId="2247380510" sldId="270"/>
            <ac:spMk id="5" creationId="{FA020333-169F-FC6E-ED55-7CB842FE8697}"/>
          </ac:spMkLst>
        </pc:spChg>
        <pc:spChg chg="mod">
          <ac:chgData name="Deepak Lanke" userId="3e1e7755-b94c-4993-a032-719aa80a1217" providerId="ADAL" clId="{74C17091-479E-40F1-AE5B-EC73614A5EED}" dt="2024-04-26T07:02:04.522" v="726" actId="1076"/>
          <ac:spMkLst>
            <pc:docMk/>
            <pc:sldMk cId="2247380510" sldId="270"/>
            <ac:spMk id="6" creationId="{481B439F-A166-E364-310E-E48A9DB14558}"/>
          </ac:spMkLst>
        </pc:spChg>
        <pc:spChg chg="mod">
          <ac:chgData name="Deepak Lanke" userId="3e1e7755-b94c-4993-a032-719aa80a1217" providerId="ADAL" clId="{74C17091-479E-40F1-AE5B-EC73614A5EED}" dt="2024-04-26T07:02:04.522" v="726" actId="1076"/>
          <ac:spMkLst>
            <pc:docMk/>
            <pc:sldMk cId="2247380510" sldId="270"/>
            <ac:spMk id="7" creationId="{C74BC3CD-6070-A59D-1F6F-53A468D4132B}"/>
          </ac:spMkLst>
        </pc:spChg>
        <pc:spChg chg="mod">
          <ac:chgData name="Deepak Lanke" userId="3e1e7755-b94c-4993-a032-719aa80a1217" providerId="ADAL" clId="{74C17091-479E-40F1-AE5B-EC73614A5EED}" dt="2024-04-26T07:02:04.522" v="726" actId="1076"/>
          <ac:spMkLst>
            <pc:docMk/>
            <pc:sldMk cId="2247380510" sldId="270"/>
            <ac:spMk id="8" creationId="{896A3FDF-DD00-CCB4-0D4C-76AE015CAB6A}"/>
          </ac:spMkLst>
        </pc:spChg>
        <pc:spChg chg="mod">
          <ac:chgData name="Deepak Lanke" userId="3e1e7755-b94c-4993-a032-719aa80a1217" providerId="ADAL" clId="{74C17091-479E-40F1-AE5B-EC73614A5EED}" dt="2024-04-26T07:02:04.522" v="726" actId="1076"/>
          <ac:spMkLst>
            <pc:docMk/>
            <pc:sldMk cId="2247380510" sldId="270"/>
            <ac:spMk id="9" creationId="{60BB7F09-0771-F1A9-F300-91705DC9AB2F}"/>
          </ac:spMkLst>
        </pc:spChg>
        <pc:spChg chg="mod">
          <ac:chgData name="Deepak Lanke" userId="3e1e7755-b94c-4993-a032-719aa80a1217" providerId="ADAL" clId="{74C17091-479E-40F1-AE5B-EC73614A5EED}" dt="2024-04-26T07:02:04.522" v="726" actId="1076"/>
          <ac:spMkLst>
            <pc:docMk/>
            <pc:sldMk cId="2247380510" sldId="270"/>
            <ac:spMk id="10" creationId="{F235B0A0-808D-59E4-99C3-68C5DCD3EE80}"/>
          </ac:spMkLst>
        </pc:spChg>
        <pc:spChg chg="mod">
          <ac:chgData name="Deepak Lanke" userId="3e1e7755-b94c-4993-a032-719aa80a1217" providerId="ADAL" clId="{74C17091-479E-40F1-AE5B-EC73614A5EED}" dt="2024-04-26T07:02:04.522" v="726" actId="1076"/>
          <ac:spMkLst>
            <pc:docMk/>
            <pc:sldMk cId="2247380510" sldId="270"/>
            <ac:spMk id="12" creationId="{8F651DC0-38F6-6E84-CCD5-185C25C32F7D}"/>
          </ac:spMkLst>
        </pc:spChg>
        <pc:spChg chg="mod">
          <ac:chgData name="Deepak Lanke" userId="3e1e7755-b94c-4993-a032-719aa80a1217" providerId="ADAL" clId="{74C17091-479E-40F1-AE5B-EC73614A5EED}" dt="2024-04-26T07:02:04.522" v="726" actId="1076"/>
          <ac:spMkLst>
            <pc:docMk/>
            <pc:sldMk cId="2247380510" sldId="270"/>
            <ac:spMk id="23" creationId="{A598F7B4-45D2-C321-C6CB-77E3F074E103}"/>
          </ac:spMkLst>
        </pc:spChg>
        <pc:cxnChg chg="mod">
          <ac:chgData name="Deepak Lanke" userId="3e1e7755-b94c-4993-a032-719aa80a1217" providerId="ADAL" clId="{74C17091-479E-40F1-AE5B-EC73614A5EED}" dt="2024-04-26T07:02:04.522" v="726" actId="1076"/>
          <ac:cxnSpMkLst>
            <pc:docMk/>
            <pc:sldMk cId="2247380510" sldId="270"/>
            <ac:cxnSpMk id="11" creationId="{7BE604D1-B3B7-511E-FDB8-8ECDE209F797}"/>
          </ac:cxnSpMkLst>
        </pc:cxnChg>
        <pc:cxnChg chg="mod">
          <ac:chgData name="Deepak Lanke" userId="3e1e7755-b94c-4993-a032-719aa80a1217" providerId="ADAL" clId="{74C17091-479E-40F1-AE5B-EC73614A5EED}" dt="2024-04-26T07:02:04.522" v="726" actId="1076"/>
          <ac:cxnSpMkLst>
            <pc:docMk/>
            <pc:sldMk cId="2247380510" sldId="270"/>
            <ac:cxnSpMk id="13" creationId="{AA191EC2-EBD6-3F9D-9DC3-FF5D3BBC6BA4}"/>
          </ac:cxnSpMkLst>
        </pc:cxnChg>
        <pc:cxnChg chg="mod">
          <ac:chgData name="Deepak Lanke" userId="3e1e7755-b94c-4993-a032-719aa80a1217" providerId="ADAL" clId="{74C17091-479E-40F1-AE5B-EC73614A5EED}" dt="2024-04-26T07:02:04.522" v="726" actId="1076"/>
          <ac:cxnSpMkLst>
            <pc:docMk/>
            <pc:sldMk cId="2247380510" sldId="270"/>
            <ac:cxnSpMk id="15" creationId="{31730A9F-A19B-46A7-22FD-5A776E9A45A4}"/>
          </ac:cxnSpMkLst>
        </pc:cxnChg>
        <pc:cxnChg chg="mod">
          <ac:chgData name="Deepak Lanke" userId="3e1e7755-b94c-4993-a032-719aa80a1217" providerId="ADAL" clId="{74C17091-479E-40F1-AE5B-EC73614A5EED}" dt="2024-04-26T07:02:04.522" v="726" actId="1076"/>
          <ac:cxnSpMkLst>
            <pc:docMk/>
            <pc:sldMk cId="2247380510" sldId="270"/>
            <ac:cxnSpMk id="16" creationId="{F7A56DAC-1DEA-AA78-2741-887FAAF4A18D}"/>
          </ac:cxnSpMkLst>
        </pc:cxnChg>
        <pc:cxnChg chg="mod">
          <ac:chgData name="Deepak Lanke" userId="3e1e7755-b94c-4993-a032-719aa80a1217" providerId="ADAL" clId="{74C17091-479E-40F1-AE5B-EC73614A5EED}" dt="2024-04-26T07:02:04.522" v="726" actId="1076"/>
          <ac:cxnSpMkLst>
            <pc:docMk/>
            <pc:sldMk cId="2247380510" sldId="270"/>
            <ac:cxnSpMk id="18" creationId="{5341DC17-5337-511B-7100-3E4E34EFF0C5}"/>
          </ac:cxnSpMkLst>
        </pc:cxnChg>
        <pc:cxnChg chg="mod">
          <ac:chgData name="Deepak Lanke" userId="3e1e7755-b94c-4993-a032-719aa80a1217" providerId="ADAL" clId="{74C17091-479E-40F1-AE5B-EC73614A5EED}" dt="2024-04-26T07:02:04.522" v="726" actId="1076"/>
          <ac:cxnSpMkLst>
            <pc:docMk/>
            <pc:sldMk cId="2247380510" sldId="270"/>
            <ac:cxnSpMk id="20" creationId="{E28A162F-49C7-2A92-95E4-92D1AC4039C2}"/>
          </ac:cxnSpMkLst>
        </pc:cxnChg>
        <pc:cxnChg chg="mod">
          <ac:chgData name="Deepak Lanke" userId="3e1e7755-b94c-4993-a032-719aa80a1217" providerId="ADAL" clId="{74C17091-479E-40F1-AE5B-EC73614A5EED}" dt="2024-04-26T07:02:04.522" v="726" actId="1076"/>
          <ac:cxnSpMkLst>
            <pc:docMk/>
            <pc:sldMk cId="2247380510" sldId="270"/>
            <ac:cxnSpMk id="22" creationId="{E176DF23-5EF2-54EA-C623-1BB833A6AFC6}"/>
          </ac:cxnSpMkLst>
        </pc:cxnChg>
        <pc:cxnChg chg="mod">
          <ac:chgData name="Deepak Lanke" userId="3e1e7755-b94c-4993-a032-719aa80a1217" providerId="ADAL" clId="{74C17091-479E-40F1-AE5B-EC73614A5EED}" dt="2024-04-26T07:02:04.522" v="726" actId="1076"/>
          <ac:cxnSpMkLst>
            <pc:docMk/>
            <pc:sldMk cId="2247380510" sldId="270"/>
            <ac:cxnSpMk id="24" creationId="{BAF64CDE-50FA-B301-C9B4-C91649833757}"/>
          </ac:cxnSpMkLst>
        </pc:cxnChg>
      </pc:sldChg>
      <pc:sldChg chg="modSp add mod">
        <pc:chgData name="Deepak Lanke" userId="3e1e7755-b94c-4993-a032-719aa80a1217" providerId="ADAL" clId="{74C17091-479E-40F1-AE5B-EC73614A5EED}" dt="2024-04-26T07:16:05.184" v="801"/>
        <pc:sldMkLst>
          <pc:docMk/>
          <pc:sldMk cId="3121502583" sldId="271"/>
        </pc:sldMkLst>
        <pc:spChg chg="mod">
          <ac:chgData name="Deepak Lanke" userId="3e1e7755-b94c-4993-a032-719aa80a1217" providerId="ADAL" clId="{74C17091-479E-40F1-AE5B-EC73614A5EED}" dt="2024-04-26T07:16:05.184" v="801"/>
          <ac:spMkLst>
            <pc:docMk/>
            <pc:sldMk cId="3121502583" sldId="271"/>
            <ac:spMk id="2" creationId="{245A8187-6E31-709A-8622-53C7D1480E1F}"/>
          </ac:spMkLst>
        </pc:spChg>
        <pc:spChg chg="mod">
          <ac:chgData name="Deepak Lanke" userId="3e1e7755-b94c-4993-a032-719aa80a1217" providerId="ADAL" clId="{74C17091-479E-40F1-AE5B-EC73614A5EED}" dt="2024-04-26T07:03:04.066" v="732" actId="1076"/>
          <ac:spMkLst>
            <pc:docMk/>
            <pc:sldMk cId="3121502583" sldId="271"/>
            <ac:spMk id="3" creationId="{AF80422B-CC06-A301-0BCF-154A2E7A1393}"/>
          </ac:spMkLst>
        </pc:spChg>
        <pc:spChg chg="mod">
          <ac:chgData name="Deepak Lanke" userId="3e1e7755-b94c-4993-a032-719aa80a1217" providerId="ADAL" clId="{74C17091-479E-40F1-AE5B-EC73614A5EED}" dt="2024-04-26T07:03:25.342" v="734" actId="20577"/>
          <ac:spMkLst>
            <pc:docMk/>
            <pc:sldMk cId="3121502583" sldId="271"/>
            <ac:spMk id="8" creationId="{896A3FDF-DD00-CCB4-0D4C-76AE015CAB6A}"/>
          </ac:spMkLst>
        </pc:spChg>
        <pc:spChg chg="mod">
          <ac:chgData name="Deepak Lanke" userId="3e1e7755-b94c-4993-a032-719aa80a1217" providerId="ADAL" clId="{74C17091-479E-40F1-AE5B-EC73614A5EED}" dt="2024-04-26T07:03:04.066" v="732" actId="1076"/>
          <ac:spMkLst>
            <pc:docMk/>
            <pc:sldMk cId="3121502583" sldId="271"/>
            <ac:spMk id="23" creationId="{A598F7B4-45D2-C321-C6CB-77E3F074E103}"/>
          </ac:spMkLst>
        </pc:spChg>
        <pc:cxnChg chg="mod">
          <ac:chgData name="Deepak Lanke" userId="3e1e7755-b94c-4993-a032-719aa80a1217" providerId="ADAL" clId="{74C17091-479E-40F1-AE5B-EC73614A5EED}" dt="2024-04-26T07:03:04.066" v="732" actId="1076"/>
          <ac:cxnSpMkLst>
            <pc:docMk/>
            <pc:sldMk cId="3121502583" sldId="271"/>
            <ac:cxnSpMk id="16" creationId="{F7A56DAC-1DEA-AA78-2741-887FAAF4A18D}"/>
          </ac:cxnSpMkLst>
        </pc:cxnChg>
        <pc:cxnChg chg="mod">
          <ac:chgData name="Deepak Lanke" userId="3e1e7755-b94c-4993-a032-719aa80a1217" providerId="ADAL" clId="{74C17091-479E-40F1-AE5B-EC73614A5EED}" dt="2024-04-26T07:02:51.496" v="731" actId="14100"/>
          <ac:cxnSpMkLst>
            <pc:docMk/>
            <pc:sldMk cId="3121502583" sldId="271"/>
            <ac:cxnSpMk id="22" creationId="{E176DF23-5EF2-54EA-C623-1BB833A6AFC6}"/>
          </ac:cxnSpMkLst>
        </pc:cxnChg>
        <pc:cxnChg chg="mod">
          <ac:chgData name="Deepak Lanke" userId="3e1e7755-b94c-4993-a032-719aa80a1217" providerId="ADAL" clId="{74C17091-479E-40F1-AE5B-EC73614A5EED}" dt="2024-04-26T07:03:04.066" v="732" actId="1076"/>
          <ac:cxnSpMkLst>
            <pc:docMk/>
            <pc:sldMk cId="3121502583" sldId="271"/>
            <ac:cxnSpMk id="24" creationId="{BAF64CDE-50FA-B301-C9B4-C91649833757}"/>
          </ac:cxnSpMkLst>
        </pc:cxnChg>
      </pc:sldChg>
      <pc:sldChg chg="addSp delSp modSp new mod modClrScheme chgLayout">
        <pc:chgData name="Deepak Lanke" userId="3e1e7755-b94c-4993-a032-719aa80a1217" providerId="ADAL" clId="{74C17091-479E-40F1-AE5B-EC73614A5EED}" dt="2024-04-26T07:11:11.830" v="761" actId="1076"/>
        <pc:sldMkLst>
          <pc:docMk/>
          <pc:sldMk cId="1258685592" sldId="272"/>
        </pc:sldMkLst>
        <pc:spChg chg="del">
          <ac:chgData name="Deepak Lanke" userId="3e1e7755-b94c-4993-a032-719aa80a1217" providerId="ADAL" clId="{74C17091-479E-40F1-AE5B-EC73614A5EED}" dt="2024-04-26T07:06:27.583" v="740" actId="700"/>
          <ac:spMkLst>
            <pc:docMk/>
            <pc:sldMk cId="1258685592" sldId="272"/>
            <ac:spMk id="2" creationId="{9FF1EF8F-7DAE-12B0-C5BE-9427A99AA245}"/>
          </ac:spMkLst>
        </pc:spChg>
        <pc:spChg chg="del">
          <ac:chgData name="Deepak Lanke" userId="3e1e7755-b94c-4993-a032-719aa80a1217" providerId="ADAL" clId="{74C17091-479E-40F1-AE5B-EC73614A5EED}" dt="2024-04-26T07:06:27.583" v="740" actId="700"/>
          <ac:spMkLst>
            <pc:docMk/>
            <pc:sldMk cId="1258685592" sldId="272"/>
            <ac:spMk id="3" creationId="{828A9327-2DB8-6FFF-E177-398205107984}"/>
          </ac:spMkLst>
        </pc:spChg>
        <pc:picChg chg="add mod">
          <ac:chgData name="Deepak Lanke" userId="3e1e7755-b94c-4993-a032-719aa80a1217" providerId="ADAL" clId="{74C17091-479E-40F1-AE5B-EC73614A5EED}" dt="2024-04-26T07:07:48.093" v="746" actId="1076"/>
          <ac:picMkLst>
            <pc:docMk/>
            <pc:sldMk cId="1258685592" sldId="272"/>
            <ac:picMk id="5" creationId="{F68B6E40-D92E-7BFE-8307-087E08C47997}"/>
          </ac:picMkLst>
        </pc:picChg>
        <pc:picChg chg="add mod">
          <ac:chgData name="Deepak Lanke" userId="3e1e7755-b94c-4993-a032-719aa80a1217" providerId="ADAL" clId="{74C17091-479E-40F1-AE5B-EC73614A5EED}" dt="2024-04-26T07:10:48.808" v="759" actId="1076"/>
          <ac:picMkLst>
            <pc:docMk/>
            <pc:sldMk cId="1258685592" sldId="272"/>
            <ac:picMk id="7" creationId="{B75C83E4-F90E-605D-F9B0-7AFA4CF416B0}"/>
          </ac:picMkLst>
        </pc:picChg>
        <pc:picChg chg="add mod">
          <ac:chgData name="Deepak Lanke" userId="3e1e7755-b94c-4993-a032-719aa80a1217" providerId="ADAL" clId="{74C17091-479E-40F1-AE5B-EC73614A5EED}" dt="2024-04-26T07:10:03.593" v="755"/>
          <ac:picMkLst>
            <pc:docMk/>
            <pc:sldMk cId="1258685592" sldId="272"/>
            <ac:picMk id="8" creationId="{65228C83-781E-858B-5CC5-6CC05C3AF436}"/>
          </ac:picMkLst>
        </pc:picChg>
        <pc:picChg chg="add mod">
          <ac:chgData name="Deepak Lanke" userId="3e1e7755-b94c-4993-a032-719aa80a1217" providerId="ADAL" clId="{74C17091-479E-40F1-AE5B-EC73614A5EED}" dt="2024-04-26T07:11:11.830" v="761" actId="1076"/>
          <ac:picMkLst>
            <pc:docMk/>
            <pc:sldMk cId="1258685592" sldId="272"/>
            <ac:picMk id="9" creationId="{B28F5F8B-4587-7151-504A-3EBAB47F3D05}"/>
          </ac:picMkLst>
        </pc:picChg>
      </pc:sldChg>
      <pc:sldChg chg="addSp modSp add mod">
        <pc:chgData name="Deepak Lanke" userId="3e1e7755-b94c-4993-a032-719aa80a1217" providerId="ADAL" clId="{74C17091-479E-40F1-AE5B-EC73614A5EED}" dt="2024-04-26T07:09:33.568" v="754" actId="1076"/>
        <pc:sldMkLst>
          <pc:docMk/>
          <pc:sldMk cId="3873156723" sldId="273"/>
        </pc:sldMkLst>
        <pc:picChg chg="add mod">
          <ac:chgData name="Deepak Lanke" userId="3e1e7755-b94c-4993-a032-719aa80a1217" providerId="ADAL" clId="{74C17091-479E-40F1-AE5B-EC73614A5EED}" dt="2024-04-26T07:09:33.568" v="754" actId="1076"/>
          <ac:picMkLst>
            <pc:docMk/>
            <pc:sldMk cId="3873156723" sldId="273"/>
            <ac:picMk id="3" creationId="{3EE42253-35E3-72BB-B7AA-0BA43966B385}"/>
          </ac:picMkLst>
        </pc:picChg>
        <pc:picChg chg="mod">
          <ac:chgData name="Deepak Lanke" userId="3e1e7755-b94c-4993-a032-719aa80a1217" providerId="ADAL" clId="{74C17091-479E-40F1-AE5B-EC73614A5EED}" dt="2024-04-26T07:09:33.568" v="754" actId="1076"/>
          <ac:picMkLst>
            <pc:docMk/>
            <pc:sldMk cId="3873156723" sldId="273"/>
            <ac:picMk id="5" creationId="{F68B6E40-D92E-7BFE-8307-087E08C47997}"/>
          </ac:picMkLst>
        </pc:picChg>
        <pc:picChg chg="mod">
          <ac:chgData name="Deepak Lanke" userId="3e1e7755-b94c-4993-a032-719aa80a1217" providerId="ADAL" clId="{74C17091-479E-40F1-AE5B-EC73614A5EED}" dt="2024-04-26T07:09:33.568" v="754" actId="1076"/>
          <ac:picMkLst>
            <pc:docMk/>
            <pc:sldMk cId="3873156723" sldId="273"/>
            <ac:picMk id="7" creationId="{B75C83E4-F90E-605D-F9B0-7AFA4CF416B0}"/>
          </ac:picMkLst>
        </pc:picChg>
      </pc:sldChg>
      <pc:sldChg chg="addSp delSp modSp new mod setBg">
        <pc:chgData name="Deepak Lanke" userId="3e1e7755-b94c-4993-a032-719aa80a1217" providerId="ADAL" clId="{74C17091-479E-40F1-AE5B-EC73614A5EED}" dt="2024-04-26T07:16:32.596" v="812" actId="26606"/>
        <pc:sldMkLst>
          <pc:docMk/>
          <pc:sldMk cId="641571832" sldId="274"/>
        </pc:sldMkLst>
        <pc:spChg chg="mod">
          <ac:chgData name="Deepak Lanke" userId="3e1e7755-b94c-4993-a032-719aa80a1217" providerId="ADAL" clId="{74C17091-479E-40F1-AE5B-EC73614A5EED}" dt="2024-04-26T07:16:32.596" v="812" actId="26606"/>
          <ac:spMkLst>
            <pc:docMk/>
            <pc:sldMk cId="641571832" sldId="274"/>
            <ac:spMk id="2" creationId="{C64E3C2F-7BDF-BF40-EECD-7D9DBFE8A536}"/>
          </ac:spMkLst>
        </pc:spChg>
        <pc:spChg chg="del">
          <ac:chgData name="Deepak Lanke" userId="3e1e7755-b94c-4993-a032-719aa80a1217" providerId="ADAL" clId="{74C17091-479E-40F1-AE5B-EC73614A5EED}" dt="2024-04-26T07:16:32.596" v="812" actId="26606"/>
          <ac:spMkLst>
            <pc:docMk/>
            <pc:sldMk cId="641571832" sldId="274"/>
            <ac:spMk id="3" creationId="{CDC3493A-B90F-D860-F311-C2F4C8139B91}"/>
          </ac:spMkLst>
        </pc:spChg>
        <pc:spChg chg="add">
          <ac:chgData name="Deepak Lanke" userId="3e1e7755-b94c-4993-a032-719aa80a1217" providerId="ADAL" clId="{74C17091-479E-40F1-AE5B-EC73614A5EED}" dt="2024-04-26T07:16:32.596" v="812" actId="26606"/>
          <ac:spMkLst>
            <pc:docMk/>
            <pc:sldMk cId="641571832" sldId="274"/>
            <ac:spMk id="9" creationId="{0671A8AE-40A1-4631-A6B8-581AFF065482}"/>
          </ac:spMkLst>
        </pc:spChg>
        <pc:spChg chg="add">
          <ac:chgData name="Deepak Lanke" userId="3e1e7755-b94c-4993-a032-719aa80a1217" providerId="ADAL" clId="{74C17091-479E-40F1-AE5B-EC73614A5EED}" dt="2024-04-26T07:16:32.596" v="812" actId="26606"/>
          <ac:spMkLst>
            <pc:docMk/>
            <pc:sldMk cId="641571832" sldId="274"/>
            <ac:spMk id="11" creationId="{AB58EF07-17C2-48CF-ABB0-EEF1F17CB8F0}"/>
          </ac:spMkLst>
        </pc:spChg>
        <pc:spChg chg="add">
          <ac:chgData name="Deepak Lanke" userId="3e1e7755-b94c-4993-a032-719aa80a1217" providerId="ADAL" clId="{74C17091-479E-40F1-AE5B-EC73614A5EED}" dt="2024-04-26T07:16:32.596" v="812" actId="26606"/>
          <ac:spMkLst>
            <pc:docMk/>
            <pc:sldMk cId="641571832" sldId="274"/>
            <ac:spMk id="13" creationId="{AF2F604E-43BE-4DC3-B983-E071523364F8}"/>
          </ac:spMkLst>
        </pc:spChg>
        <pc:spChg chg="add">
          <ac:chgData name="Deepak Lanke" userId="3e1e7755-b94c-4993-a032-719aa80a1217" providerId="ADAL" clId="{74C17091-479E-40F1-AE5B-EC73614A5EED}" dt="2024-04-26T07:16:32.596" v="812" actId="26606"/>
          <ac:spMkLst>
            <pc:docMk/>
            <pc:sldMk cId="641571832" sldId="274"/>
            <ac:spMk id="15" creationId="{08C9B587-E65E-4B52-B37C-ABEBB6E87928}"/>
          </ac:spMkLst>
        </pc:spChg>
        <pc:picChg chg="add">
          <ac:chgData name="Deepak Lanke" userId="3e1e7755-b94c-4993-a032-719aa80a1217" providerId="ADAL" clId="{74C17091-479E-40F1-AE5B-EC73614A5EED}" dt="2024-04-26T07:16:32.596" v="812" actId="26606"/>
          <ac:picMkLst>
            <pc:docMk/>
            <pc:sldMk cId="641571832" sldId="274"/>
            <ac:picMk id="5" creationId="{D66F2ACF-FA31-60B1-075E-41DADC21639A}"/>
          </ac:picMkLst>
        </pc:picChg>
      </pc:sldChg>
      <pc:sldChg chg="addSp delSp modSp new mod modClrScheme chgLayout">
        <pc:chgData name="Deepak Lanke" userId="3e1e7755-b94c-4993-a032-719aa80a1217" providerId="ADAL" clId="{74C17091-479E-40F1-AE5B-EC73614A5EED}" dt="2024-05-04T06:00:13.451" v="887" actId="1035"/>
        <pc:sldMkLst>
          <pc:docMk/>
          <pc:sldMk cId="4166459612" sldId="275"/>
        </pc:sldMkLst>
        <pc:spChg chg="add del mod">
          <ac:chgData name="Deepak Lanke" userId="3e1e7755-b94c-4993-a032-719aa80a1217" providerId="ADAL" clId="{74C17091-479E-40F1-AE5B-EC73614A5EED}" dt="2024-05-04T05:57:59.740" v="857" actId="700"/>
          <ac:spMkLst>
            <pc:docMk/>
            <pc:sldMk cId="4166459612" sldId="275"/>
            <ac:spMk id="2" creationId="{8B411E1A-F08D-A33B-0C2F-A657541B35E4}"/>
          </ac:spMkLst>
        </pc:spChg>
        <pc:picChg chg="add mod">
          <ac:chgData name="Deepak Lanke" userId="3e1e7755-b94c-4993-a032-719aa80a1217" providerId="ADAL" clId="{74C17091-479E-40F1-AE5B-EC73614A5EED}" dt="2024-05-04T06:00:13.451" v="887" actId="1035"/>
          <ac:picMkLst>
            <pc:docMk/>
            <pc:sldMk cId="4166459612" sldId="275"/>
            <ac:picMk id="4" creationId="{28002FC1-81B8-6931-256A-D38C123B3B73}"/>
          </ac:picMkLst>
        </pc:picChg>
        <pc:picChg chg="add mod">
          <ac:chgData name="Deepak Lanke" userId="3e1e7755-b94c-4993-a032-719aa80a1217" providerId="ADAL" clId="{74C17091-479E-40F1-AE5B-EC73614A5EED}" dt="2024-05-04T06:00:09.833" v="874" actId="1035"/>
          <ac:picMkLst>
            <pc:docMk/>
            <pc:sldMk cId="4166459612" sldId="275"/>
            <ac:picMk id="5" creationId="{94565838-EC2B-0BC2-C40D-8B1E3C8F0916}"/>
          </ac:picMkLst>
        </pc:picChg>
      </pc:sldChg>
      <pc:sldChg chg="new del">
        <pc:chgData name="Deepak Lanke" userId="3e1e7755-b94c-4993-a032-719aa80a1217" providerId="ADAL" clId="{74C17091-479E-40F1-AE5B-EC73614A5EED}" dt="2024-05-04T05:55:09.588" v="819" actId="47"/>
        <pc:sldMkLst>
          <pc:docMk/>
          <pc:sldMk cId="2990937025" sldId="276"/>
        </pc:sldMkLst>
      </pc:sldChg>
      <pc:sldChg chg="addSp delSp modSp new mod modTransition setBg modClrScheme setClrOvrMap chgLayout">
        <pc:chgData name="Deepak Lanke" userId="3e1e7755-b94c-4993-a032-719aa80a1217" providerId="ADAL" clId="{74C17091-479E-40F1-AE5B-EC73614A5EED}" dt="2024-05-04T05:59:18.301" v="868"/>
        <pc:sldMkLst>
          <pc:docMk/>
          <pc:sldMk cId="3195972276" sldId="276"/>
        </pc:sldMkLst>
        <pc:spChg chg="add mod">
          <ac:chgData name="Deepak Lanke" userId="3e1e7755-b94c-4993-a032-719aa80a1217" providerId="ADAL" clId="{74C17091-479E-40F1-AE5B-EC73614A5EED}" dt="2024-05-04T05:58:15.252" v="862" actId="26606"/>
          <ac:spMkLst>
            <pc:docMk/>
            <pc:sldMk cId="3195972276" sldId="276"/>
            <ac:spMk id="2" creationId="{7C5953CB-2EA9-E559-D40D-C63491064AEE}"/>
          </ac:spMkLst>
        </pc:spChg>
        <pc:spChg chg="add mod">
          <ac:chgData name="Deepak Lanke" userId="3e1e7755-b94c-4993-a032-719aa80a1217" providerId="ADAL" clId="{74C17091-479E-40F1-AE5B-EC73614A5EED}" dt="2024-05-04T05:58:15.252" v="862" actId="26606"/>
          <ac:spMkLst>
            <pc:docMk/>
            <pc:sldMk cId="3195972276" sldId="276"/>
            <ac:spMk id="3" creationId="{A0C793A0-5F64-3AE4-CE61-E54B44128746}"/>
          </ac:spMkLst>
        </pc:spChg>
        <pc:spChg chg="add del">
          <ac:chgData name="Deepak Lanke" userId="3e1e7755-b94c-4993-a032-719aa80a1217" providerId="ADAL" clId="{74C17091-479E-40F1-AE5B-EC73614A5EED}" dt="2024-05-04T05:58:15.244" v="861" actId="26606"/>
          <ac:spMkLst>
            <pc:docMk/>
            <pc:sldMk cId="3195972276" sldId="276"/>
            <ac:spMk id="9" creationId="{8870DEF6-46A2-D4F8-8BE6-91165D93ECC4}"/>
          </ac:spMkLst>
        </pc:spChg>
        <pc:spChg chg="add">
          <ac:chgData name="Deepak Lanke" userId="3e1e7755-b94c-4993-a032-719aa80a1217" providerId="ADAL" clId="{74C17091-479E-40F1-AE5B-EC73614A5EED}" dt="2024-05-04T05:58:15.252" v="862" actId="26606"/>
          <ac:spMkLst>
            <pc:docMk/>
            <pc:sldMk cId="3195972276" sldId="276"/>
            <ac:spMk id="13" creationId="{71B2258F-86CA-4D4D-8270-BC05FCDEBFB3}"/>
          </ac:spMkLst>
        </pc:spChg>
        <pc:picChg chg="add del">
          <ac:chgData name="Deepak Lanke" userId="3e1e7755-b94c-4993-a032-719aa80a1217" providerId="ADAL" clId="{74C17091-479E-40F1-AE5B-EC73614A5EED}" dt="2024-05-04T05:58:15.244" v="861" actId="26606"/>
          <ac:picMkLst>
            <pc:docMk/>
            <pc:sldMk cId="3195972276" sldId="276"/>
            <ac:picMk id="5" creationId="{D5142753-D5AA-6B36-7CC5-D3F532592EE4}"/>
          </ac:picMkLst>
        </pc:picChg>
        <pc:picChg chg="add mod">
          <ac:chgData name="Deepak Lanke" userId="3e1e7755-b94c-4993-a032-719aa80a1217" providerId="ADAL" clId="{74C17091-479E-40F1-AE5B-EC73614A5EED}" dt="2024-05-04T05:58:28.586" v="863" actId="27614"/>
          <ac:picMkLst>
            <pc:docMk/>
            <pc:sldMk cId="3195972276" sldId="276"/>
            <ac:picMk id="14" creationId="{C0881A4A-42AD-35AB-F6A1-ED6581F5F7D3}"/>
          </ac:picMkLst>
        </pc:picChg>
        <pc:cxnChg chg="add del">
          <ac:chgData name="Deepak Lanke" userId="3e1e7755-b94c-4993-a032-719aa80a1217" providerId="ADAL" clId="{74C17091-479E-40F1-AE5B-EC73614A5EED}" dt="2024-05-04T05:58:15.244" v="861" actId="26606"/>
          <ac:cxnSpMkLst>
            <pc:docMk/>
            <pc:sldMk cId="3195972276" sldId="276"/>
            <ac:cxnSpMk id="11" creationId="{522632D6-DED9-FDEC-FD9F-09FF0A4544CC}"/>
          </ac:cxnSpMkLst>
        </pc:cxnChg>
      </pc:sldChg>
      <pc:sldMasterChg chg="modSp modTransition modSldLayout">
        <pc:chgData name="Deepak Lanke" userId="3e1e7755-b94c-4993-a032-719aa80a1217" providerId="ADAL" clId="{74C17091-479E-40F1-AE5B-EC73614A5EED}" dt="2024-04-26T06:22:10.448" v="398"/>
        <pc:sldMasterMkLst>
          <pc:docMk/>
          <pc:sldMasterMk cId="975643646" sldId="2147483648"/>
        </pc:sldMasterMkLst>
        <pc:sldLayoutChg chg="modSp modTransition">
          <pc:chgData name="Deepak Lanke" userId="3e1e7755-b94c-4993-a032-719aa80a1217" providerId="ADAL" clId="{74C17091-479E-40F1-AE5B-EC73614A5EED}" dt="2024-04-26T06:22:10.448" v="398"/>
          <pc:sldLayoutMkLst>
            <pc:docMk/>
            <pc:sldMasterMk cId="975643646" sldId="2147483648"/>
            <pc:sldLayoutMk cId="3868992188" sldId="2147483649"/>
          </pc:sldLayoutMkLst>
        </pc:sldLayoutChg>
        <pc:sldLayoutChg chg="modTransition">
          <pc:chgData name="Deepak Lanke" userId="3e1e7755-b94c-4993-a032-719aa80a1217" providerId="ADAL" clId="{74C17091-479E-40F1-AE5B-EC73614A5EED}" dt="2024-04-26T06:22:10.448" v="398"/>
          <pc:sldLayoutMkLst>
            <pc:docMk/>
            <pc:sldMasterMk cId="975643646" sldId="2147483648"/>
            <pc:sldLayoutMk cId="580933957" sldId="2147483650"/>
          </pc:sldLayoutMkLst>
        </pc:sldLayoutChg>
        <pc:sldLayoutChg chg="modTransition">
          <pc:chgData name="Deepak Lanke" userId="3e1e7755-b94c-4993-a032-719aa80a1217" providerId="ADAL" clId="{74C17091-479E-40F1-AE5B-EC73614A5EED}" dt="2024-04-26T06:22:10.448" v="398"/>
          <pc:sldLayoutMkLst>
            <pc:docMk/>
            <pc:sldMasterMk cId="975643646" sldId="2147483648"/>
            <pc:sldLayoutMk cId="3288548819" sldId="2147483651"/>
          </pc:sldLayoutMkLst>
        </pc:sldLayoutChg>
        <pc:sldLayoutChg chg="modTransition">
          <pc:chgData name="Deepak Lanke" userId="3e1e7755-b94c-4993-a032-719aa80a1217" providerId="ADAL" clId="{74C17091-479E-40F1-AE5B-EC73614A5EED}" dt="2024-04-26T06:22:10.448" v="398"/>
          <pc:sldLayoutMkLst>
            <pc:docMk/>
            <pc:sldMasterMk cId="975643646" sldId="2147483648"/>
            <pc:sldLayoutMk cId="3561106158" sldId="2147483652"/>
          </pc:sldLayoutMkLst>
        </pc:sldLayoutChg>
        <pc:sldLayoutChg chg="modTransition">
          <pc:chgData name="Deepak Lanke" userId="3e1e7755-b94c-4993-a032-719aa80a1217" providerId="ADAL" clId="{74C17091-479E-40F1-AE5B-EC73614A5EED}" dt="2024-04-26T06:22:10.448" v="398"/>
          <pc:sldLayoutMkLst>
            <pc:docMk/>
            <pc:sldMasterMk cId="975643646" sldId="2147483648"/>
            <pc:sldLayoutMk cId="2604889940" sldId="2147483653"/>
          </pc:sldLayoutMkLst>
        </pc:sldLayoutChg>
        <pc:sldLayoutChg chg="modTransition">
          <pc:chgData name="Deepak Lanke" userId="3e1e7755-b94c-4993-a032-719aa80a1217" providerId="ADAL" clId="{74C17091-479E-40F1-AE5B-EC73614A5EED}" dt="2024-04-26T06:22:10.448" v="398"/>
          <pc:sldLayoutMkLst>
            <pc:docMk/>
            <pc:sldMasterMk cId="975643646" sldId="2147483648"/>
            <pc:sldLayoutMk cId="628202863" sldId="2147483654"/>
          </pc:sldLayoutMkLst>
        </pc:sldLayoutChg>
        <pc:sldLayoutChg chg="modTransition">
          <pc:chgData name="Deepak Lanke" userId="3e1e7755-b94c-4993-a032-719aa80a1217" providerId="ADAL" clId="{74C17091-479E-40F1-AE5B-EC73614A5EED}" dt="2024-04-26T06:22:10.448" v="398"/>
          <pc:sldLayoutMkLst>
            <pc:docMk/>
            <pc:sldMasterMk cId="975643646" sldId="2147483648"/>
            <pc:sldLayoutMk cId="3409437567" sldId="2147483655"/>
          </pc:sldLayoutMkLst>
        </pc:sldLayoutChg>
        <pc:sldLayoutChg chg="modTransition">
          <pc:chgData name="Deepak Lanke" userId="3e1e7755-b94c-4993-a032-719aa80a1217" providerId="ADAL" clId="{74C17091-479E-40F1-AE5B-EC73614A5EED}" dt="2024-04-26T06:22:10.448" v="398"/>
          <pc:sldLayoutMkLst>
            <pc:docMk/>
            <pc:sldMasterMk cId="975643646" sldId="2147483648"/>
            <pc:sldLayoutMk cId="3198239860" sldId="2147483656"/>
          </pc:sldLayoutMkLst>
        </pc:sldLayoutChg>
        <pc:sldLayoutChg chg="modTransition">
          <pc:chgData name="Deepak Lanke" userId="3e1e7755-b94c-4993-a032-719aa80a1217" providerId="ADAL" clId="{74C17091-479E-40F1-AE5B-EC73614A5EED}" dt="2024-04-26T06:22:10.448" v="398"/>
          <pc:sldLayoutMkLst>
            <pc:docMk/>
            <pc:sldMasterMk cId="975643646" sldId="2147483648"/>
            <pc:sldLayoutMk cId="8101924" sldId="2147483657"/>
          </pc:sldLayoutMkLst>
        </pc:sldLayoutChg>
        <pc:sldLayoutChg chg="modTransition">
          <pc:chgData name="Deepak Lanke" userId="3e1e7755-b94c-4993-a032-719aa80a1217" providerId="ADAL" clId="{74C17091-479E-40F1-AE5B-EC73614A5EED}" dt="2024-04-26T06:22:10.448" v="398"/>
          <pc:sldLayoutMkLst>
            <pc:docMk/>
            <pc:sldMasterMk cId="975643646" sldId="2147483648"/>
            <pc:sldLayoutMk cId="22967233" sldId="2147483658"/>
          </pc:sldLayoutMkLst>
        </pc:sldLayoutChg>
        <pc:sldLayoutChg chg="modTransition">
          <pc:chgData name="Deepak Lanke" userId="3e1e7755-b94c-4993-a032-719aa80a1217" providerId="ADAL" clId="{74C17091-479E-40F1-AE5B-EC73614A5EED}" dt="2024-04-26T06:22:10.448" v="398"/>
          <pc:sldLayoutMkLst>
            <pc:docMk/>
            <pc:sldMasterMk cId="975643646" sldId="2147483648"/>
            <pc:sldLayoutMk cId="133589746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0545-4B7F-1CE1-BD44-8980270A9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5CCA5-F3C5-0B61-88AE-B1C704ED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3F21-55DD-66AD-54B6-799C35D5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70D7-4A6E-40FF-9F77-6A73D7FC379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6DB40-7FA9-F265-4AA7-FDA87389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73B76-3BEE-2E42-744E-3EC96887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1CDB-9513-481D-A6DB-1793B04D4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992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8824-5967-5DAA-695F-2BC98D16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D9C85-2FC8-4548-F3AF-133D0FFC0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44161-1DF7-C8CD-4FA6-9450F370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70D7-4A6E-40FF-9F77-6A73D7FC379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4D073-C141-7B14-315D-D129CF61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935D5-9BC8-B465-AC37-7552426A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1CDB-9513-481D-A6DB-1793B04D4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7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8494E-1E72-8662-E2F1-F3E1F32E5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2CAAA-52D1-87F5-3AEB-C9110AF91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ECD4-B0BC-5A97-82F0-628E48B7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70D7-4A6E-40FF-9F77-6A73D7FC379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135E-523C-AC07-8661-1C68CC0D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5CE62-E6F2-6D28-9DE6-B0CA63E0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1CDB-9513-481D-A6DB-1793B04D4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897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4194-16AC-8904-8B20-0549F801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BB41-7849-DB87-7BA5-FCD418C5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15572-2509-BE06-25EB-8B27DF9B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70D7-4A6E-40FF-9F77-6A73D7FC379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4256-5E1D-8F41-AF12-CA718C28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4EA4-F6C1-76FB-8CB2-94D2F86B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1CDB-9513-481D-A6DB-1793B04D4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933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1240-F011-98B1-0525-15D5A1E4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3CF3F-F944-B392-440C-C0A116DF2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3A289-2E5E-89F5-CB33-5D9C7AB9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70D7-4A6E-40FF-9F77-6A73D7FC379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187A-57E9-F947-6601-DAD3AF20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0D39-CC77-7BF0-DA6D-2D463091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1CDB-9513-481D-A6DB-1793B04D4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548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6444-7CCF-7C95-6522-78F9F3FA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86EB0-CF44-26C4-7BBA-A2437C6DF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BDBFA-0809-2B66-57FA-FAE1C672B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FF58E-9B56-5AAB-7F45-CEAADE48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70D7-4A6E-40FF-9F77-6A73D7FC379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F89F-8C2A-5D09-9573-41CF3A51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0BF83-8B1E-234D-79B7-3A2BBA1A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1CDB-9513-481D-A6DB-1793B04D4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106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E45B-D98F-F6D6-E809-0F13B2AF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4A1EC-5B84-57F2-BF8F-5C6BAE309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D7667-AF93-4DC0-AE14-DA4E37A11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EE3BF-C18D-D804-2A68-1366FBF26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4C001-5CBB-8877-5D73-4D40F044B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332F1-4B03-ABBF-5D71-06AC4984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70D7-4A6E-40FF-9F77-6A73D7FC379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06C7B-D213-1197-790A-6F2F0977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AA2F3-BB93-92C4-C302-E2713E86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1CDB-9513-481D-A6DB-1793B04D4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89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77FE-107A-C660-9304-BE23DEA2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2729C-AD04-0E93-EBDD-DCD9E2A5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70D7-4A6E-40FF-9F77-6A73D7FC379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3DA82-D8A7-0874-0723-53F7EF7B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E1AC0-6341-6AC4-AC8E-7555C3F5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1CDB-9513-481D-A6DB-1793B04D4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20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97E22-E372-279A-0B8A-E6E9509E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70D7-4A6E-40FF-9F77-6A73D7FC379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36A51-8D60-2DDB-A6F5-BF0A4A48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08F7B-3496-DC40-81D1-4749DBCF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1CDB-9513-481D-A6DB-1793B04D4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437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B406-C3E1-98C9-B86C-30CA9D3A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70D0-FE0F-0175-A8AC-11D2C7C76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1AA61-0F42-335D-971E-839F80CC0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BC343-5BDC-98D5-1696-F4B36B4F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70D7-4A6E-40FF-9F77-6A73D7FC379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E6B36-0BF5-996E-F619-DFC1E833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96279-8161-9EC4-00E8-42D6B38D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1CDB-9513-481D-A6DB-1793B04D4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239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444E-EB81-F256-A8F3-2449A713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2B763-66BF-0C4D-5B32-A9BBF9A23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28AFD-8D24-67AE-6923-628C09A0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BEB70-D5C3-D540-F85E-FA974B30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70D7-4A6E-40FF-9F77-6A73D7FC379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9ACEC-97EB-AEBA-6C99-3D61223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56A2A-1C81-9AD2-6E45-B048B14A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1CDB-9513-481D-A6DB-1793B04D4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1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12F5D-BD9D-6F5E-3B9E-A14A0CAA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212C3-DD5F-CC93-9A56-993717D0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A53B6-8910-BFF9-65A7-9E793B882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970D7-4A6E-40FF-9F77-6A73D7FC379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BCA0A-9E44-05C8-EA4E-C017F3B52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4DE4-F166-2097-2522-8ABB94F14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11CDB-9513-481D-A6DB-1793B04D4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64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 and digital lights">
            <a:extLst>
              <a:ext uri="{FF2B5EF4-FFF2-40B4-BE49-F238E27FC236}">
                <a16:creationId xmlns:a16="http://schemas.microsoft.com/office/drawing/2014/main" id="{066E0B07-C071-226A-D07D-254EBF6EF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140" b="484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5D39F3-34B8-6288-9DA9-45E90D9F5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Drug testing on multi-cellular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1D0A8-97C4-C5E5-E178-AD15F8337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Deepak Lanke</a:t>
            </a:r>
          </a:p>
          <a:p>
            <a:r>
              <a:rPr lang="en-IN">
                <a:solidFill>
                  <a:srgbClr val="FFFFFF"/>
                </a:solidFill>
              </a:rPr>
              <a:t>PB23MTECH11003</a:t>
            </a:r>
          </a:p>
        </p:txBody>
      </p:sp>
    </p:spTree>
    <p:extLst>
      <p:ext uri="{BB962C8B-B14F-4D97-AF65-F5344CB8AC3E}">
        <p14:creationId xmlns:p14="http://schemas.microsoft.com/office/powerpoint/2010/main" val="3500110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A41C34-74D6-F1AB-F167-32545767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76706" y="4332035"/>
            <a:ext cx="8259328" cy="221010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3B9758-6611-0900-D040-48463F2AE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76706" y="1020805"/>
            <a:ext cx="5953956" cy="80021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46A1E8-2580-DA91-5970-EC00FC59B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482082" y="2514472"/>
            <a:ext cx="2257740" cy="91452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C688FF-D6EB-53F0-888F-6E8465EBC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36914" y="1420911"/>
            <a:ext cx="5239481" cy="274358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7AECAF-2866-C6DD-D55D-2E2724D18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576" y="0"/>
            <a:ext cx="7806847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1965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-up of a computer server&#10;&#10;Description automatically generated">
            <a:extLst>
              <a:ext uri="{FF2B5EF4-FFF2-40B4-BE49-F238E27FC236}">
                <a16:creationId xmlns:a16="http://schemas.microsoft.com/office/drawing/2014/main" id="{C0881A4A-42AD-35AB-F6A1-ED6581F5F7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5953CB-2EA9-E559-D40D-C6349106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Parallel Computing Toolbox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793A0-5F64-3AE4-CE61-E54B44128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972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">
        <p159:morph option="byObject"/>
      </p:transition>
    </mc:Choice>
    <mc:Fallback>
      <p:transition spd="slow" advClick="0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02FC1-81B8-6931-256A-D38C123B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841" y="2524809"/>
            <a:ext cx="8421275" cy="42011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65838-EC2B-0BC2-C40D-8B1E3C8F0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15" y="180976"/>
            <a:ext cx="8259328" cy="221010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6459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81417886-DF41-1734-2455-4739B1688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981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80D5F-81A9-DF4E-11C5-F565C28F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4121944"/>
            <a:ext cx="7927785" cy="16206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Response in multi-cellular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9CB90-DD31-BB69-F8E9-97316B9DB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028" y="5737867"/>
            <a:ext cx="7942381" cy="61847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08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8B6E40-D92E-7BFE-8307-087E08C47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96" y="313888"/>
            <a:ext cx="5249008" cy="31341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5C83E4-F90E-605D-F9B0-7AFA4CF41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905" y="3962400"/>
            <a:ext cx="1029169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8F5F8B-4587-7151-504A-3EBAB47F3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905" y="11182350"/>
            <a:ext cx="10402752" cy="4544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8685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8B6E40-D92E-7BFE-8307-087E08C47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215" y="-8201462"/>
            <a:ext cx="5249008" cy="31341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5C83E4-F90E-605D-F9B0-7AFA4CF41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4" y="-4552950"/>
            <a:ext cx="1029169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E42253-35E3-72BB-B7AA-0BA43966B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24" y="2171700"/>
            <a:ext cx="10402752" cy="4544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3156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phs showing the results of a graph&#10;&#10;Description automatically generated with medium confidence">
            <a:extLst>
              <a:ext uri="{FF2B5EF4-FFF2-40B4-BE49-F238E27FC236}">
                <a16:creationId xmlns:a16="http://schemas.microsoft.com/office/drawing/2014/main" id="{82BE92CD-DBD9-82E9-66BB-F84962761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r="7995"/>
          <a:stretch/>
        </p:blipFill>
        <p:spPr>
          <a:xfrm>
            <a:off x="506819" y="147713"/>
            <a:ext cx="11178362" cy="6562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2E2D1-9B35-FE2E-5E76-EE5A9B2FD65C}"/>
              </a:ext>
            </a:extLst>
          </p:cNvPr>
          <p:cNvSpPr txBox="1"/>
          <p:nvPr/>
        </p:nvSpPr>
        <p:spPr>
          <a:xfrm>
            <a:off x="4174106" y="6340955"/>
            <a:ext cx="384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'PopulationSize',2,'MaxGenerations',4</a:t>
            </a:r>
          </a:p>
        </p:txBody>
      </p:sp>
    </p:spTree>
    <p:extLst>
      <p:ext uri="{BB962C8B-B14F-4D97-AF65-F5344CB8AC3E}">
        <p14:creationId xmlns:p14="http://schemas.microsoft.com/office/powerpoint/2010/main" val="336514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75C55-0785-5FF4-9A35-D72AF53EF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" r="8837"/>
          <a:stretch/>
        </p:blipFill>
        <p:spPr>
          <a:xfrm>
            <a:off x="471376" y="133901"/>
            <a:ext cx="11249247" cy="65901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51E8DA-EFAD-B93D-F212-94ECF3CBE557}"/>
              </a:ext>
            </a:extLst>
          </p:cNvPr>
          <p:cNvSpPr txBox="1"/>
          <p:nvPr/>
        </p:nvSpPr>
        <p:spPr>
          <a:xfrm>
            <a:off x="3994533" y="6354766"/>
            <a:ext cx="420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'PopulationSize’,20,'MaxGenerations’,100</a:t>
            </a:r>
          </a:p>
        </p:txBody>
      </p:sp>
    </p:spTree>
    <p:extLst>
      <p:ext uri="{BB962C8B-B14F-4D97-AF65-F5344CB8AC3E}">
        <p14:creationId xmlns:p14="http://schemas.microsoft.com/office/powerpoint/2010/main" val="1588374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8187-6E31-709A-8622-53C7D148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Enhancing the code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2D9781-F282-B851-6F3C-D9C57CBB04F2}"/>
              </a:ext>
            </a:extLst>
          </p:cNvPr>
          <p:cNvSpPr/>
          <p:nvPr/>
        </p:nvSpPr>
        <p:spPr>
          <a:xfrm>
            <a:off x="571500" y="4071780"/>
            <a:ext cx="2418080" cy="1407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Experimental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020333-169F-FC6E-ED55-7CB842FE8697}"/>
              </a:ext>
            </a:extLst>
          </p:cNvPr>
          <p:cNvSpPr/>
          <p:nvPr/>
        </p:nvSpPr>
        <p:spPr>
          <a:xfrm>
            <a:off x="4239260" y="1862139"/>
            <a:ext cx="2814320" cy="1407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Optimization of parameters using Genetic Algorithm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1B439F-A166-E364-310E-E48A9DB14558}"/>
              </a:ext>
            </a:extLst>
          </p:cNvPr>
          <p:cNvSpPr/>
          <p:nvPr/>
        </p:nvSpPr>
        <p:spPr>
          <a:xfrm>
            <a:off x="4239260" y="4026219"/>
            <a:ext cx="2814320" cy="1407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Objective function:</a:t>
            </a:r>
          </a:p>
          <a:p>
            <a:pPr algn="ctr"/>
            <a:r>
              <a:rPr lang="en-IN" dirty="0"/>
              <a:t>RMSE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4BC3CD-6070-A59D-1F6F-53A468D4132B}"/>
              </a:ext>
            </a:extLst>
          </p:cNvPr>
          <p:cNvSpPr/>
          <p:nvPr/>
        </p:nvSpPr>
        <p:spPr>
          <a:xfrm>
            <a:off x="8227060" y="1862139"/>
            <a:ext cx="2814320" cy="13255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Optimized Parameters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6A3FDF-DD00-CCB4-0D4C-76AE015CAB6A}"/>
              </a:ext>
            </a:extLst>
          </p:cNvPr>
          <p:cNvSpPr/>
          <p:nvPr/>
        </p:nvSpPr>
        <p:spPr>
          <a:xfrm>
            <a:off x="12098020" y="1862139"/>
            <a:ext cx="2814320" cy="13255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Calculation of Coupling co-</a:t>
            </a:r>
            <a:r>
              <a:rPr lang="en-IN" dirty="0" err="1"/>
              <a:t>efficients</a:t>
            </a:r>
            <a:r>
              <a:rPr lang="en-IN" dirty="0"/>
              <a:t> using distance matrix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BB7F09-0771-F1A9-F300-91705DC9AB2F}"/>
              </a:ext>
            </a:extLst>
          </p:cNvPr>
          <p:cNvSpPr/>
          <p:nvPr/>
        </p:nvSpPr>
        <p:spPr>
          <a:xfrm>
            <a:off x="571500" y="1862139"/>
            <a:ext cx="2418080" cy="1407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Deterministic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E604D1-B3B7-511E-FDB8-8ECDE209F797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1780540" y="3269299"/>
            <a:ext cx="0" cy="802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191EC2-EBD6-3F9D-9DC3-FF5D3BBC6BA4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2989580" y="2565719"/>
            <a:ext cx="12496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730A9F-A19B-46A7-22FD-5A776E9A45A4}"/>
              </a:ext>
            </a:extLst>
          </p:cNvPr>
          <p:cNvCxnSpPr/>
          <p:nvPr/>
        </p:nvCxnSpPr>
        <p:spPr>
          <a:xfrm flipV="1">
            <a:off x="5128260" y="3269299"/>
            <a:ext cx="0" cy="75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41DC17-5337-511B-7100-3E4E34EFF0C5}"/>
              </a:ext>
            </a:extLst>
          </p:cNvPr>
          <p:cNvCxnSpPr/>
          <p:nvPr/>
        </p:nvCxnSpPr>
        <p:spPr>
          <a:xfrm>
            <a:off x="6052820" y="3269299"/>
            <a:ext cx="0" cy="75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8A162F-49C7-2A92-95E4-92D1AC4039C2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053580" y="2565719"/>
            <a:ext cx="1173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76DF23-5EF2-54EA-C623-1BB833A6AFC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1041380" y="2524921"/>
            <a:ext cx="1056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598F7B4-45D2-C321-C6CB-77E3F074E103}"/>
              </a:ext>
            </a:extLst>
          </p:cNvPr>
          <p:cNvSpPr/>
          <p:nvPr/>
        </p:nvSpPr>
        <p:spPr>
          <a:xfrm>
            <a:off x="15968980" y="1862138"/>
            <a:ext cx="2814320" cy="13255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Response in multi-cellular networks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F64CDE-50FA-B301-C9B4-C91649833757}"/>
              </a:ext>
            </a:extLst>
          </p:cNvPr>
          <p:cNvCxnSpPr/>
          <p:nvPr/>
        </p:nvCxnSpPr>
        <p:spPr>
          <a:xfrm>
            <a:off x="14912340" y="2565719"/>
            <a:ext cx="1056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80422B-CC06-A301-0BCF-154A2E7A1393}"/>
              </a:ext>
            </a:extLst>
          </p:cNvPr>
          <p:cNvSpPr/>
          <p:nvPr/>
        </p:nvSpPr>
        <p:spPr>
          <a:xfrm>
            <a:off x="15968980" y="4150840"/>
            <a:ext cx="2814320" cy="13255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Drug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A56DAC-1DEA-AA78-2741-887FAAF4A18D}"/>
              </a:ext>
            </a:extLst>
          </p:cNvPr>
          <p:cNvCxnSpPr>
            <a:stCxn id="3" idx="0"/>
            <a:endCxn id="23" idx="2"/>
          </p:cNvCxnSpPr>
          <p:nvPr/>
        </p:nvCxnSpPr>
        <p:spPr>
          <a:xfrm flipV="1">
            <a:off x="17376140" y="3187701"/>
            <a:ext cx="0" cy="963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35B0A0-808D-59E4-99C3-68C5DCD3EE80}"/>
              </a:ext>
            </a:extLst>
          </p:cNvPr>
          <p:cNvSpPr/>
          <p:nvPr/>
        </p:nvSpPr>
        <p:spPr>
          <a:xfrm>
            <a:off x="571500" y="1862139"/>
            <a:ext cx="2418080" cy="14071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Stochastic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651DC0-38F6-6E84-CCD5-185C25C32F7D}"/>
              </a:ext>
            </a:extLst>
          </p:cNvPr>
          <p:cNvSpPr/>
          <p:nvPr/>
        </p:nvSpPr>
        <p:spPr>
          <a:xfrm>
            <a:off x="4249421" y="4026219"/>
            <a:ext cx="2814320" cy="14071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Objective function:</a:t>
            </a:r>
          </a:p>
          <a:p>
            <a:pPr algn="ctr"/>
            <a:r>
              <a:rPr lang="en-IN" dirty="0"/>
              <a:t>KL-Divergence</a:t>
            </a:r>
          </a:p>
        </p:txBody>
      </p:sp>
    </p:spTree>
    <p:extLst>
      <p:ext uri="{BB962C8B-B14F-4D97-AF65-F5344CB8AC3E}">
        <p14:creationId xmlns:p14="http://schemas.microsoft.com/office/powerpoint/2010/main" val="2253700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8187-6E31-709A-8622-53C7D148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Enhancing the code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2D9781-F282-B851-6F3C-D9C57CBB04F2}"/>
              </a:ext>
            </a:extLst>
          </p:cNvPr>
          <p:cNvSpPr/>
          <p:nvPr/>
        </p:nvSpPr>
        <p:spPr>
          <a:xfrm>
            <a:off x="-3009900" y="4231481"/>
            <a:ext cx="2418080" cy="1407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Experimental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020333-169F-FC6E-ED55-7CB842FE8697}"/>
              </a:ext>
            </a:extLst>
          </p:cNvPr>
          <p:cNvSpPr/>
          <p:nvPr/>
        </p:nvSpPr>
        <p:spPr>
          <a:xfrm>
            <a:off x="657860" y="2021840"/>
            <a:ext cx="2814320" cy="1407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Optimization of parameters using Genetic Algorithm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1B439F-A166-E364-310E-E48A9DB14558}"/>
              </a:ext>
            </a:extLst>
          </p:cNvPr>
          <p:cNvSpPr/>
          <p:nvPr/>
        </p:nvSpPr>
        <p:spPr>
          <a:xfrm>
            <a:off x="657860" y="4185920"/>
            <a:ext cx="2814320" cy="1407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Objective function:</a:t>
            </a:r>
          </a:p>
          <a:p>
            <a:pPr algn="ctr"/>
            <a:r>
              <a:rPr lang="en-IN" dirty="0"/>
              <a:t>RMSE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4BC3CD-6070-A59D-1F6F-53A468D4132B}"/>
              </a:ext>
            </a:extLst>
          </p:cNvPr>
          <p:cNvSpPr/>
          <p:nvPr/>
        </p:nvSpPr>
        <p:spPr>
          <a:xfrm>
            <a:off x="4645660" y="2021840"/>
            <a:ext cx="2814320" cy="13255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Optimized Parameters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6A3FDF-DD00-CCB4-0D4C-76AE015CAB6A}"/>
              </a:ext>
            </a:extLst>
          </p:cNvPr>
          <p:cNvSpPr/>
          <p:nvPr/>
        </p:nvSpPr>
        <p:spPr>
          <a:xfrm>
            <a:off x="8516620" y="2021840"/>
            <a:ext cx="2814320" cy="13255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Calculation of Coupling co-</a:t>
            </a:r>
            <a:r>
              <a:rPr lang="en-IN" dirty="0" err="1"/>
              <a:t>efficients</a:t>
            </a:r>
            <a:r>
              <a:rPr lang="en-IN" dirty="0"/>
              <a:t> using distance matrix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BB7F09-0771-F1A9-F300-91705DC9AB2F}"/>
              </a:ext>
            </a:extLst>
          </p:cNvPr>
          <p:cNvSpPr/>
          <p:nvPr/>
        </p:nvSpPr>
        <p:spPr>
          <a:xfrm>
            <a:off x="-3009900" y="2021840"/>
            <a:ext cx="2418080" cy="1407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Deterministic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E604D1-B3B7-511E-FDB8-8ECDE209F797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-1800860" y="3429000"/>
            <a:ext cx="0" cy="802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191EC2-EBD6-3F9D-9DC3-FF5D3BBC6BA4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-591820" y="2725420"/>
            <a:ext cx="12496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730A9F-A19B-46A7-22FD-5A776E9A45A4}"/>
              </a:ext>
            </a:extLst>
          </p:cNvPr>
          <p:cNvCxnSpPr/>
          <p:nvPr/>
        </p:nvCxnSpPr>
        <p:spPr>
          <a:xfrm flipV="1">
            <a:off x="1546860" y="3429000"/>
            <a:ext cx="0" cy="75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41DC17-5337-511B-7100-3E4E34EFF0C5}"/>
              </a:ext>
            </a:extLst>
          </p:cNvPr>
          <p:cNvCxnSpPr/>
          <p:nvPr/>
        </p:nvCxnSpPr>
        <p:spPr>
          <a:xfrm>
            <a:off x="2471420" y="3429000"/>
            <a:ext cx="0" cy="75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8A162F-49C7-2A92-95E4-92D1AC4039C2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472180" y="2725420"/>
            <a:ext cx="1173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76DF23-5EF2-54EA-C623-1BB833A6AFC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459980" y="2684622"/>
            <a:ext cx="1056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598F7B4-45D2-C321-C6CB-77E3F074E103}"/>
              </a:ext>
            </a:extLst>
          </p:cNvPr>
          <p:cNvSpPr/>
          <p:nvPr/>
        </p:nvSpPr>
        <p:spPr>
          <a:xfrm>
            <a:off x="12387580" y="2021839"/>
            <a:ext cx="2814320" cy="13255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Response in multi-cellular networks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F64CDE-50FA-B301-C9B4-C91649833757}"/>
              </a:ext>
            </a:extLst>
          </p:cNvPr>
          <p:cNvCxnSpPr/>
          <p:nvPr/>
        </p:nvCxnSpPr>
        <p:spPr>
          <a:xfrm>
            <a:off x="11330940" y="2725420"/>
            <a:ext cx="1056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80422B-CC06-A301-0BCF-154A2E7A1393}"/>
              </a:ext>
            </a:extLst>
          </p:cNvPr>
          <p:cNvSpPr/>
          <p:nvPr/>
        </p:nvSpPr>
        <p:spPr>
          <a:xfrm>
            <a:off x="12387580" y="4310541"/>
            <a:ext cx="2814320" cy="13255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Drug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A56DAC-1DEA-AA78-2741-887FAAF4A18D}"/>
              </a:ext>
            </a:extLst>
          </p:cNvPr>
          <p:cNvCxnSpPr>
            <a:stCxn id="3" idx="0"/>
            <a:endCxn id="23" idx="2"/>
          </p:cNvCxnSpPr>
          <p:nvPr/>
        </p:nvCxnSpPr>
        <p:spPr>
          <a:xfrm flipV="1">
            <a:off x="13794740" y="3347402"/>
            <a:ext cx="0" cy="963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35B0A0-808D-59E4-99C3-68C5DCD3EE80}"/>
              </a:ext>
            </a:extLst>
          </p:cNvPr>
          <p:cNvSpPr/>
          <p:nvPr/>
        </p:nvSpPr>
        <p:spPr>
          <a:xfrm>
            <a:off x="-3009900" y="2021840"/>
            <a:ext cx="2418080" cy="14071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Stochastic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651DC0-38F6-6E84-CCD5-185C25C32F7D}"/>
              </a:ext>
            </a:extLst>
          </p:cNvPr>
          <p:cNvSpPr/>
          <p:nvPr/>
        </p:nvSpPr>
        <p:spPr>
          <a:xfrm>
            <a:off x="668021" y="4185920"/>
            <a:ext cx="2814320" cy="14071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Objective function:</a:t>
            </a:r>
          </a:p>
          <a:p>
            <a:pPr algn="ctr"/>
            <a:r>
              <a:rPr lang="en-IN" dirty="0"/>
              <a:t>KL-Divergence</a:t>
            </a:r>
          </a:p>
        </p:txBody>
      </p:sp>
    </p:spTree>
    <p:extLst>
      <p:ext uri="{BB962C8B-B14F-4D97-AF65-F5344CB8AC3E}">
        <p14:creationId xmlns:p14="http://schemas.microsoft.com/office/powerpoint/2010/main" val="2247380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8187-6E31-709A-8622-53C7D148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2D9781-F282-B851-6F3C-D9C57CBB04F2}"/>
              </a:ext>
            </a:extLst>
          </p:cNvPr>
          <p:cNvSpPr/>
          <p:nvPr/>
        </p:nvSpPr>
        <p:spPr>
          <a:xfrm>
            <a:off x="838200" y="4149884"/>
            <a:ext cx="2418080" cy="1407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Experimental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020333-169F-FC6E-ED55-7CB842FE8697}"/>
              </a:ext>
            </a:extLst>
          </p:cNvPr>
          <p:cNvSpPr/>
          <p:nvPr/>
        </p:nvSpPr>
        <p:spPr>
          <a:xfrm>
            <a:off x="4505960" y="1940243"/>
            <a:ext cx="2814320" cy="1407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Optimization of parameters using Genetic Algorithm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1B439F-A166-E364-310E-E48A9DB14558}"/>
              </a:ext>
            </a:extLst>
          </p:cNvPr>
          <p:cNvSpPr/>
          <p:nvPr/>
        </p:nvSpPr>
        <p:spPr>
          <a:xfrm>
            <a:off x="4505960" y="4104323"/>
            <a:ext cx="2814320" cy="1407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Objective function:</a:t>
            </a:r>
          </a:p>
          <a:p>
            <a:pPr algn="ctr"/>
            <a:r>
              <a:rPr lang="en-IN" dirty="0"/>
              <a:t>RMSE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4BC3CD-6070-A59D-1F6F-53A468D4132B}"/>
              </a:ext>
            </a:extLst>
          </p:cNvPr>
          <p:cNvSpPr/>
          <p:nvPr/>
        </p:nvSpPr>
        <p:spPr>
          <a:xfrm>
            <a:off x="8493760" y="1940243"/>
            <a:ext cx="2814320" cy="13255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Optimized Parameters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6A3FDF-DD00-CCB4-0D4C-76AE015CAB6A}"/>
              </a:ext>
            </a:extLst>
          </p:cNvPr>
          <p:cNvSpPr/>
          <p:nvPr/>
        </p:nvSpPr>
        <p:spPr>
          <a:xfrm>
            <a:off x="12364720" y="1940243"/>
            <a:ext cx="2814320" cy="13255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Calculation of Coupling co-</a:t>
            </a:r>
            <a:r>
              <a:rPr lang="en-IN" dirty="0" err="1"/>
              <a:t>efficients</a:t>
            </a:r>
            <a:r>
              <a:rPr lang="en-IN" dirty="0"/>
              <a:t> using distance matrix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BB7F09-0771-F1A9-F300-91705DC9AB2F}"/>
              </a:ext>
            </a:extLst>
          </p:cNvPr>
          <p:cNvSpPr/>
          <p:nvPr/>
        </p:nvSpPr>
        <p:spPr>
          <a:xfrm>
            <a:off x="838200" y="1940243"/>
            <a:ext cx="2418080" cy="1407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Deterministic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E604D1-B3B7-511E-FDB8-8ECDE209F797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2047240" y="3347403"/>
            <a:ext cx="0" cy="802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191EC2-EBD6-3F9D-9DC3-FF5D3BBC6BA4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3256280" y="2643823"/>
            <a:ext cx="12496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730A9F-A19B-46A7-22FD-5A776E9A45A4}"/>
              </a:ext>
            </a:extLst>
          </p:cNvPr>
          <p:cNvCxnSpPr/>
          <p:nvPr/>
        </p:nvCxnSpPr>
        <p:spPr>
          <a:xfrm flipV="1">
            <a:off x="5394960" y="3347403"/>
            <a:ext cx="0" cy="75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41DC17-5337-511B-7100-3E4E34EFF0C5}"/>
              </a:ext>
            </a:extLst>
          </p:cNvPr>
          <p:cNvCxnSpPr/>
          <p:nvPr/>
        </p:nvCxnSpPr>
        <p:spPr>
          <a:xfrm>
            <a:off x="6319520" y="3347403"/>
            <a:ext cx="0" cy="75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8A162F-49C7-2A92-95E4-92D1AC4039C2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320280" y="2643823"/>
            <a:ext cx="1173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598F7B4-45D2-C321-C6CB-77E3F074E103}"/>
              </a:ext>
            </a:extLst>
          </p:cNvPr>
          <p:cNvSpPr/>
          <p:nvPr/>
        </p:nvSpPr>
        <p:spPr>
          <a:xfrm>
            <a:off x="16235680" y="1940242"/>
            <a:ext cx="2814320" cy="13255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Response in multi-cellular networks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70580B-E7CD-2A03-66DB-97402B9D99B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1308080" y="2603025"/>
            <a:ext cx="1056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32A7AB-3D46-C060-8CAB-FFABA2CD795F}"/>
              </a:ext>
            </a:extLst>
          </p:cNvPr>
          <p:cNvCxnSpPr>
            <a:stCxn id="8" idx="3"/>
            <a:endCxn id="23" idx="1"/>
          </p:cNvCxnSpPr>
          <p:nvPr/>
        </p:nvCxnSpPr>
        <p:spPr>
          <a:xfrm flipV="1">
            <a:off x="15179040" y="2603024"/>
            <a:ext cx="10566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308CA3D-2C0B-E62F-E639-324BD7FE52AA}"/>
              </a:ext>
            </a:extLst>
          </p:cNvPr>
          <p:cNvSpPr/>
          <p:nvPr/>
        </p:nvSpPr>
        <p:spPr>
          <a:xfrm>
            <a:off x="16235680" y="4398490"/>
            <a:ext cx="2814320" cy="13255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Drug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D96872-3D8F-6452-B92A-4C25E642179B}"/>
              </a:ext>
            </a:extLst>
          </p:cNvPr>
          <p:cNvCxnSpPr/>
          <p:nvPr/>
        </p:nvCxnSpPr>
        <p:spPr>
          <a:xfrm flipV="1">
            <a:off x="17661890" y="3347403"/>
            <a:ext cx="0" cy="963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10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8187-6E31-709A-8622-53C7D148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Enhancing the code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2D9781-F282-B851-6F3C-D9C57CBB04F2}"/>
              </a:ext>
            </a:extLst>
          </p:cNvPr>
          <p:cNvSpPr/>
          <p:nvPr/>
        </p:nvSpPr>
        <p:spPr>
          <a:xfrm>
            <a:off x="-3009900" y="4231481"/>
            <a:ext cx="2418080" cy="1407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Experimental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020333-169F-FC6E-ED55-7CB842FE8697}"/>
              </a:ext>
            </a:extLst>
          </p:cNvPr>
          <p:cNvSpPr/>
          <p:nvPr/>
        </p:nvSpPr>
        <p:spPr>
          <a:xfrm>
            <a:off x="657860" y="2021840"/>
            <a:ext cx="2814320" cy="1407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Optimization of parameters using Genetic Algorithm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1B439F-A166-E364-310E-E48A9DB14558}"/>
              </a:ext>
            </a:extLst>
          </p:cNvPr>
          <p:cNvSpPr/>
          <p:nvPr/>
        </p:nvSpPr>
        <p:spPr>
          <a:xfrm>
            <a:off x="657860" y="4185920"/>
            <a:ext cx="2814320" cy="1407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Objective function:</a:t>
            </a:r>
          </a:p>
          <a:p>
            <a:pPr algn="ctr"/>
            <a:r>
              <a:rPr lang="en-IN" dirty="0"/>
              <a:t>RMSE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4BC3CD-6070-A59D-1F6F-53A468D4132B}"/>
              </a:ext>
            </a:extLst>
          </p:cNvPr>
          <p:cNvSpPr/>
          <p:nvPr/>
        </p:nvSpPr>
        <p:spPr>
          <a:xfrm>
            <a:off x="4645660" y="2021840"/>
            <a:ext cx="2814320" cy="13255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Optimized Parameters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6A3FDF-DD00-CCB4-0D4C-76AE015CAB6A}"/>
              </a:ext>
            </a:extLst>
          </p:cNvPr>
          <p:cNvSpPr/>
          <p:nvPr/>
        </p:nvSpPr>
        <p:spPr>
          <a:xfrm>
            <a:off x="4721860" y="4272279"/>
            <a:ext cx="2814320" cy="13255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Calculation of Coupling co-</a:t>
            </a:r>
            <a:r>
              <a:rPr lang="en-IN" dirty="0" err="1"/>
              <a:t>efficients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BB7F09-0771-F1A9-F300-91705DC9AB2F}"/>
              </a:ext>
            </a:extLst>
          </p:cNvPr>
          <p:cNvSpPr/>
          <p:nvPr/>
        </p:nvSpPr>
        <p:spPr>
          <a:xfrm>
            <a:off x="-3009900" y="2021840"/>
            <a:ext cx="2418080" cy="1407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Deterministic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E604D1-B3B7-511E-FDB8-8ECDE209F797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-1800860" y="3429000"/>
            <a:ext cx="0" cy="802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191EC2-EBD6-3F9D-9DC3-FF5D3BBC6BA4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-591820" y="2725420"/>
            <a:ext cx="12496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730A9F-A19B-46A7-22FD-5A776E9A45A4}"/>
              </a:ext>
            </a:extLst>
          </p:cNvPr>
          <p:cNvCxnSpPr/>
          <p:nvPr/>
        </p:nvCxnSpPr>
        <p:spPr>
          <a:xfrm flipV="1">
            <a:off x="1546860" y="3429000"/>
            <a:ext cx="0" cy="75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41DC17-5337-511B-7100-3E4E34EFF0C5}"/>
              </a:ext>
            </a:extLst>
          </p:cNvPr>
          <p:cNvCxnSpPr/>
          <p:nvPr/>
        </p:nvCxnSpPr>
        <p:spPr>
          <a:xfrm>
            <a:off x="2471420" y="3429000"/>
            <a:ext cx="0" cy="75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8A162F-49C7-2A92-95E4-92D1AC4039C2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472180" y="2725420"/>
            <a:ext cx="1173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76DF23-5EF2-54EA-C623-1BB833A6AFC6}"/>
              </a:ext>
            </a:extLst>
          </p:cNvPr>
          <p:cNvCxnSpPr>
            <a:cxnSpLocks/>
          </p:cNvCxnSpPr>
          <p:nvPr/>
        </p:nvCxnSpPr>
        <p:spPr>
          <a:xfrm flipH="1" flipV="1">
            <a:off x="3472180" y="3347402"/>
            <a:ext cx="1249680" cy="924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598F7B4-45D2-C321-C6CB-77E3F074E103}"/>
              </a:ext>
            </a:extLst>
          </p:cNvPr>
          <p:cNvSpPr/>
          <p:nvPr/>
        </p:nvSpPr>
        <p:spPr>
          <a:xfrm>
            <a:off x="8539480" y="1978815"/>
            <a:ext cx="2814320" cy="13255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Response in multi-cellular networks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F64CDE-50FA-B301-C9B4-C91649833757}"/>
              </a:ext>
            </a:extLst>
          </p:cNvPr>
          <p:cNvCxnSpPr/>
          <p:nvPr/>
        </p:nvCxnSpPr>
        <p:spPr>
          <a:xfrm>
            <a:off x="7482840" y="2682396"/>
            <a:ext cx="1056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80422B-CC06-A301-0BCF-154A2E7A1393}"/>
              </a:ext>
            </a:extLst>
          </p:cNvPr>
          <p:cNvSpPr/>
          <p:nvPr/>
        </p:nvSpPr>
        <p:spPr>
          <a:xfrm>
            <a:off x="8539480" y="4267517"/>
            <a:ext cx="2814320" cy="13255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Drug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A56DAC-1DEA-AA78-2741-887FAAF4A18D}"/>
              </a:ext>
            </a:extLst>
          </p:cNvPr>
          <p:cNvCxnSpPr>
            <a:stCxn id="3" idx="0"/>
            <a:endCxn id="23" idx="2"/>
          </p:cNvCxnSpPr>
          <p:nvPr/>
        </p:nvCxnSpPr>
        <p:spPr>
          <a:xfrm flipV="1">
            <a:off x="9946640" y="3304378"/>
            <a:ext cx="0" cy="963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35B0A0-808D-59E4-99C3-68C5DCD3EE80}"/>
              </a:ext>
            </a:extLst>
          </p:cNvPr>
          <p:cNvSpPr/>
          <p:nvPr/>
        </p:nvSpPr>
        <p:spPr>
          <a:xfrm>
            <a:off x="-3009900" y="2021840"/>
            <a:ext cx="2418080" cy="14071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Stochastic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651DC0-38F6-6E84-CCD5-185C25C32F7D}"/>
              </a:ext>
            </a:extLst>
          </p:cNvPr>
          <p:cNvSpPr/>
          <p:nvPr/>
        </p:nvSpPr>
        <p:spPr>
          <a:xfrm>
            <a:off x="668021" y="4185920"/>
            <a:ext cx="2814320" cy="14071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Objective function:</a:t>
            </a:r>
          </a:p>
          <a:p>
            <a:pPr algn="ctr"/>
            <a:r>
              <a:rPr lang="en-IN" dirty="0"/>
              <a:t>KL-Divergence</a:t>
            </a:r>
          </a:p>
        </p:txBody>
      </p:sp>
    </p:spTree>
    <p:extLst>
      <p:ext uri="{BB962C8B-B14F-4D97-AF65-F5344CB8AC3E}">
        <p14:creationId xmlns:p14="http://schemas.microsoft.com/office/powerpoint/2010/main" val="3121502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D66F2ACF-FA31-60B1-075E-41DADC216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5" r="728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E3C2F-7BDF-BF40-EECD-7D9DBFE8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571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8187-6E31-709A-8622-53C7D148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2D9781-F282-B851-6F3C-D9C57CBB04F2}"/>
              </a:ext>
            </a:extLst>
          </p:cNvPr>
          <p:cNvSpPr/>
          <p:nvPr/>
        </p:nvSpPr>
        <p:spPr>
          <a:xfrm>
            <a:off x="-6858000" y="4052730"/>
            <a:ext cx="2418080" cy="1407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Experimental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020333-169F-FC6E-ED55-7CB842FE8697}"/>
              </a:ext>
            </a:extLst>
          </p:cNvPr>
          <p:cNvSpPr/>
          <p:nvPr/>
        </p:nvSpPr>
        <p:spPr>
          <a:xfrm>
            <a:off x="-3190240" y="1843089"/>
            <a:ext cx="2814320" cy="1407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Optimization of parameters using Genetic Algorithm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1B439F-A166-E364-310E-E48A9DB14558}"/>
              </a:ext>
            </a:extLst>
          </p:cNvPr>
          <p:cNvSpPr/>
          <p:nvPr/>
        </p:nvSpPr>
        <p:spPr>
          <a:xfrm>
            <a:off x="-3190240" y="4007169"/>
            <a:ext cx="2814320" cy="1407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Objective function:</a:t>
            </a:r>
          </a:p>
          <a:p>
            <a:pPr algn="ctr"/>
            <a:r>
              <a:rPr lang="en-IN" dirty="0"/>
              <a:t>RMSE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4BC3CD-6070-A59D-1F6F-53A468D4132B}"/>
              </a:ext>
            </a:extLst>
          </p:cNvPr>
          <p:cNvSpPr/>
          <p:nvPr/>
        </p:nvSpPr>
        <p:spPr>
          <a:xfrm>
            <a:off x="797560" y="1843089"/>
            <a:ext cx="2814320" cy="13255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Optimized Parameters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6A3FDF-DD00-CCB4-0D4C-76AE015CAB6A}"/>
              </a:ext>
            </a:extLst>
          </p:cNvPr>
          <p:cNvSpPr/>
          <p:nvPr/>
        </p:nvSpPr>
        <p:spPr>
          <a:xfrm>
            <a:off x="4668520" y="1843089"/>
            <a:ext cx="2814320" cy="13255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Calculation of Coupling co-</a:t>
            </a:r>
            <a:r>
              <a:rPr lang="en-IN" dirty="0" err="1"/>
              <a:t>efficients</a:t>
            </a:r>
            <a:r>
              <a:rPr lang="en-IN" dirty="0"/>
              <a:t> using distance matrix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BB7F09-0771-F1A9-F300-91705DC9AB2F}"/>
              </a:ext>
            </a:extLst>
          </p:cNvPr>
          <p:cNvSpPr/>
          <p:nvPr/>
        </p:nvSpPr>
        <p:spPr>
          <a:xfrm>
            <a:off x="-6858000" y="1843089"/>
            <a:ext cx="2418080" cy="1407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Deterministic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E604D1-B3B7-511E-FDB8-8ECDE209F797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-5648960" y="3250249"/>
            <a:ext cx="0" cy="802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191EC2-EBD6-3F9D-9DC3-FF5D3BBC6BA4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-4439920" y="2546669"/>
            <a:ext cx="12496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730A9F-A19B-46A7-22FD-5A776E9A45A4}"/>
              </a:ext>
            </a:extLst>
          </p:cNvPr>
          <p:cNvCxnSpPr/>
          <p:nvPr/>
        </p:nvCxnSpPr>
        <p:spPr>
          <a:xfrm flipV="1">
            <a:off x="-2301240" y="3250249"/>
            <a:ext cx="0" cy="75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41DC17-5337-511B-7100-3E4E34EFF0C5}"/>
              </a:ext>
            </a:extLst>
          </p:cNvPr>
          <p:cNvCxnSpPr/>
          <p:nvPr/>
        </p:nvCxnSpPr>
        <p:spPr>
          <a:xfrm>
            <a:off x="-1376680" y="3250249"/>
            <a:ext cx="0" cy="756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8A162F-49C7-2A92-95E4-92D1AC4039C2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-375920" y="2546669"/>
            <a:ext cx="1173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76DF23-5EF2-54EA-C623-1BB833A6AFC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611880" y="2505871"/>
            <a:ext cx="1056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598F7B4-45D2-C321-C6CB-77E3F074E103}"/>
              </a:ext>
            </a:extLst>
          </p:cNvPr>
          <p:cNvSpPr/>
          <p:nvPr/>
        </p:nvSpPr>
        <p:spPr>
          <a:xfrm>
            <a:off x="8539480" y="1843088"/>
            <a:ext cx="2814320" cy="13255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Response in multi-cellular networks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F64CDE-50FA-B301-C9B4-C91649833757}"/>
              </a:ext>
            </a:extLst>
          </p:cNvPr>
          <p:cNvCxnSpPr/>
          <p:nvPr/>
        </p:nvCxnSpPr>
        <p:spPr>
          <a:xfrm>
            <a:off x="7482840" y="2546669"/>
            <a:ext cx="1056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80422B-CC06-A301-0BCF-154A2E7A1393}"/>
              </a:ext>
            </a:extLst>
          </p:cNvPr>
          <p:cNvSpPr/>
          <p:nvPr/>
        </p:nvSpPr>
        <p:spPr>
          <a:xfrm>
            <a:off x="8539480" y="4131790"/>
            <a:ext cx="2814320" cy="13255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Drug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A56DAC-1DEA-AA78-2741-887FAAF4A18D}"/>
              </a:ext>
            </a:extLst>
          </p:cNvPr>
          <p:cNvCxnSpPr>
            <a:stCxn id="3" idx="0"/>
            <a:endCxn id="23" idx="2"/>
          </p:cNvCxnSpPr>
          <p:nvPr/>
        </p:nvCxnSpPr>
        <p:spPr>
          <a:xfrm flipV="1">
            <a:off x="9946640" y="3168651"/>
            <a:ext cx="0" cy="963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65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CC20-82B6-BEDD-D058-5E33AE4A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F2147D-6C61-0BD5-EC0C-4075ED7C1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148" y="1435091"/>
            <a:ext cx="8967704" cy="4802968"/>
          </a:xfrm>
        </p:spPr>
      </p:pic>
    </p:spTree>
    <p:extLst>
      <p:ext uri="{BB962C8B-B14F-4D97-AF65-F5344CB8AC3E}">
        <p14:creationId xmlns:p14="http://schemas.microsoft.com/office/powerpoint/2010/main" val="2060133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BD53-4C55-3F95-638A-64B8C165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Calculation of coupling co-</a:t>
            </a:r>
            <a:r>
              <a:rPr lang="en-IN" dirty="0" err="1"/>
              <a:t>efficients</a:t>
            </a:r>
            <a:r>
              <a:rPr lang="en-IN" dirty="0"/>
              <a:t> using distance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383F1-3FEE-C76B-A87D-E1AA92EEC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6745"/>
            <a:ext cx="3784124" cy="4351338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7" name="Picture 6" descr="A colorful squares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90E1288D-DCC5-7169-2313-3C011456B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306" y="1355720"/>
            <a:ext cx="6666667" cy="5000000"/>
          </a:xfrm>
          <a:prstGeom prst="rect">
            <a:avLst/>
          </a:prstGeom>
        </p:spPr>
      </p:pic>
      <p:pic>
        <p:nvPicPr>
          <p:cNvPr id="13" name="Picture 12" descr="A colorful squares with numbers and symbols&#10;&#10;Description automatically generated">
            <a:extLst>
              <a:ext uri="{FF2B5EF4-FFF2-40B4-BE49-F238E27FC236}">
                <a16:creationId xmlns:a16="http://schemas.microsoft.com/office/drawing/2014/main" id="{8B4FB93F-697B-B5D7-4C04-57D53ECCC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" y="1690688"/>
            <a:ext cx="5686673" cy="4265005"/>
          </a:xfrm>
          <a:prstGeom prst="rect">
            <a:avLst/>
          </a:prstGeom>
        </p:spPr>
      </p:pic>
      <p:pic>
        <p:nvPicPr>
          <p:cNvPr id="15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5A976EB8-C5C0-61A8-220A-C0CECE04A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41" y="1690688"/>
            <a:ext cx="5686673" cy="4265005"/>
          </a:xfrm>
          <a:prstGeom prst="rect">
            <a:avLst/>
          </a:prstGeom>
        </p:spPr>
      </p:pic>
      <p:pic>
        <p:nvPicPr>
          <p:cNvPr id="17" name="Picture 16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686F7824-A36C-4C5C-DCEA-0B61D69E91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55" y="2252348"/>
            <a:ext cx="4722281" cy="354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5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E58E6-2E84-B076-4F4B-A06E888775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9794" b="3395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7909985-F0E4-A944-B390-EE83E134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>
                <a:solidFill>
                  <a:srgbClr val="FFFFFF"/>
                </a:solidFill>
              </a:rPr>
              <a:t>Deterministic model Vs Experimental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B9311-61D0-B30C-28B0-E3FD51E98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536" y="4072045"/>
            <a:ext cx="9875520" cy="141435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75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5829D-7D55-3985-878A-5014BBA10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" r="8968"/>
          <a:stretch/>
        </p:blipFill>
        <p:spPr>
          <a:xfrm>
            <a:off x="540488" y="164014"/>
            <a:ext cx="11111024" cy="652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95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A5B046-E2AF-59FC-A52C-A2BF6550F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2500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A0976F-8908-BBA5-A2CA-44330D74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600">
                <a:solidFill>
                  <a:srgbClr val="FFFFFF"/>
                </a:solidFill>
              </a:rPr>
              <a:t>Optimization of parameters using Genetic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6F3D9-3B0A-E043-CBE0-F4CD30A2E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536" y="4072045"/>
            <a:ext cx="9875520" cy="141435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70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A41C34-74D6-F1AB-F167-32545767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44" y="4332035"/>
            <a:ext cx="8259328" cy="221010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3B9758-6611-0900-D040-48463F2AE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44" y="1020805"/>
            <a:ext cx="5953956" cy="80021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46A1E8-2580-DA91-5970-EC00FC59B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068" y="2514472"/>
            <a:ext cx="2257740" cy="91452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C688FF-D6EB-53F0-888F-6E8465EBC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236" y="1420911"/>
            <a:ext cx="5239481" cy="274358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7AECAF-2866-C6DD-D55D-2E2724D18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3726" y="0"/>
            <a:ext cx="7806847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017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215</Words>
  <Application>Microsoft Office PowerPoint</Application>
  <PresentationFormat>Widescreen</PresentationFormat>
  <Paragraphs>71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Theme</vt:lpstr>
      <vt:lpstr>Drug testing on multi-cellular network</vt:lpstr>
      <vt:lpstr>Overview</vt:lpstr>
      <vt:lpstr>Overview</vt:lpstr>
      <vt:lpstr>Importing</vt:lpstr>
      <vt:lpstr>Calculation of coupling co-efficients using distance matrix</vt:lpstr>
      <vt:lpstr>Deterministic model Vs Experimental</vt:lpstr>
      <vt:lpstr>PowerPoint Presentation</vt:lpstr>
      <vt:lpstr>Optimization of parameters using Genetic Algorithm</vt:lpstr>
      <vt:lpstr>PowerPoint Presentation</vt:lpstr>
      <vt:lpstr>PowerPoint Presentation</vt:lpstr>
      <vt:lpstr>Parallel Computing Toolbox</vt:lpstr>
      <vt:lpstr>PowerPoint Presentation</vt:lpstr>
      <vt:lpstr>Response in multi-cellular networks</vt:lpstr>
      <vt:lpstr>PowerPoint Presentation</vt:lpstr>
      <vt:lpstr>PowerPoint Presentation</vt:lpstr>
      <vt:lpstr>PowerPoint Presentation</vt:lpstr>
      <vt:lpstr>PowerPoint Presentation</vt:lpstr>
      <vt:lpstr>Enhancing the code</vt:lpstr>
      <vt:lpstr>Enhancing the code</vt:lpstr>
      <vt:lpstr>Enhancing the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Fittng</dc:title>
  <dc:creator>Deepak Lanke</dc:creator>
  <cp:lastModifiedBy>Deepak Lanke</cp:lastModifiedBy>
  <cp:revision>2</cp:revision>
  <dcterms:created xsi:type="dcterms:W3CDTF">2024-04-26T06:03:12Z</dcterms:created>
  <dcterms:modified xsi:type="dcterms:W3CDTF">2024-05-04T07:20:36Z</dcterms:modified>
</cp:coreProperties>
</file>