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ccfbdc3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fccfbdc3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fccfbdc3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fccfbdc3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fccfbdc3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fccfbdc3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fccfbdc3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fccfbdc3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fccfbdc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fccfbdc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ccfbdc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ccfbdc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ccfbdc3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fccfbdc3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fccfbdc3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fccfbdc3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fccfbdc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fccfbdc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ccfbdc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ccfbdc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ccfbdc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fccfbd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fccfbdc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fccfbdc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ccfbdc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ccfbdc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ccfbdc3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ccfbdc3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fccfbdc3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fccfbdc3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ccfbdc3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ccfbdc3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56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Drashti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Network monitoring Tool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for IX Sem MCA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357500" y="4182350"/>
            <a:ext cx="35346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Submitted By : Deepak JOSHI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32825" y="4182350"/>
            <a:ext cx="38823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Submitted To : Prof. Jugendra Dongre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357500" y="4516350"/>
            <a:ext cx="35346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IC-2K16-14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1017725"/>
            <a:ext cx="77810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Network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83500"/>
            <a:ext cx="83629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9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00" y="1017725"/>
            <a:ext cx="54856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00" y="1017725"/>
            <a:ext cx="5178400" cy="35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88" y="1017725"/>
            <a:ext cx="53904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 info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604963"/>
            <a:ext cx="60293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Monitoring is the only way to find out whether the network in functioning according to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application provide all the information of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outcome is wide range of </a:t>
            </a:r>
            <a:r>
              <a:rPr lang="en"/>
              <a:t>useful</a:t>
            </a:r>
            <a:r>
              <a:rPr lang="en"/>
              <a:t>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These data can be used to provide statistical report.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Ultimately</a:t>
            </a:r>
            <a:r>
              <a:rPr lang="en"/>
              <a:t> helps to make </a:t>
            </a:r>
            <a:r>
              <a:rPr lang="en"/>
              <a:t>network</a:t>
            </a:r>
            <a:r>
              <a:rPr lang="en"/>
              <a:t> more </a:t>
            </a:r>
            <a:r>
              <a:rPr lang="en"/>
              <a:t>efficient</a:t>
            </a:r>
            <a:r>
              <a:rPr lang="en"/>
              <a:t> for use.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6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Monitoring an active communications network in order to diagnose problems and gather statistics for administration and fine tuning.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Includes operation needed to run network services smoothly.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5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Monitor Every Device on the Network and show Complete Information in Real Time.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Fault Monitoring of essential resources.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Send important alerts to admin via email.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3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Network monitoring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2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Fault</a:t>
            </a:r>
            <a:r>
              <a:rPr lang="en" sz="2100"/>
              <a:t> Network Devices can be detected through early detection.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Server Downtime can be reported </a:t>
            </a:r>
            <a:r>
              <a:rPr lang="en" sz="2100"/>
              <a:t>immediately</a:t>
            </a:r>
            <a:r>
              <a:rPr lang="en" sz="2100"/>
              <a:t>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Detailed Statistics on a single Platform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Monitoring the essentials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Listing Entire Infrastructure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Keep Track of outages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Helps to Fix Issue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Provide real time Information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Visualization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Helps to Manage Growing Network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Dual Core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GB Primary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16 GB Secondary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-Operating System ( Linux or UNIX based)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Web Browser for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	- Required Frameworks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700" y="1116675"/>
            <a:ext cx="59755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7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Workflow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00" y="1017725"/>
            <a:ext cx="431400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25" y="1152475"/>
            <a:ext cx="4497548" cy="36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