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964DE-1375-D94C-B314-82CC6F0C58C0}"/>
              </a:ext>
            </a:extLst>
          </p:cNvPr>
          <p:cNvSpPr/>
          <p:nvPr/>
        </p:nvSpPr>
        <p:spPr>
          <a:xfrm>
            <a:off x="836674" y="278594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69314-7529-AD42-B527-4EFCBDAA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84595"/>
              </p:ext>
            </p:extLst>
          </p:nvPr>
        </p:nvGraphicFramePr>
        <p:xfrm>
          <a:off x="836672" y="1174214"/>
          <a:ext cx="10515602" cy="554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366">
                  <a:extLst>
                    <a:ext uri="{9D8B030D-6E8A-4147-A177-3AD203B41FA5}">
                      <a16:colId xmlns:a16="http://schemas.microsoft.com/office/drawing/2014/main" val="4262215323"/>
                    </a:ext>
                  </a:extLst>
                </a:gridCol>
                <a:gridCol w="3836188">
                  <a:extLst>
                    <a:ext uri="{9D8B030D-6E8A-4147-A177-3AD203B41FA5}">
                      <a16:colId xmlns:a16="http://schemas.microsoft.com/office/drawing/2014/main" val="2810721741"/>
                    </a:ext>
                  </a:extLst>
                </a:gridCol>
                <a:gridCol w="2484703">
                  <a:extLst>
                    <a:ext uri="{9D8B030D-6E8A-4147-A177-3AD203B41FA5}">
                      <a16:colId xmlns:a16="http://schemas.microsoft.com/office/drawing/2014/main" val="3408630772"/>
                    </a:ext>
                  </a:extLst>
                </a:gridCol>
                <a:gridCol w="1917345">
                  <a:extLst>
                    <a:ext uri="{9D8B030D-6E8A-4147-A177-3AD203B41FA5}">
                      <a16:colId xmlns:a16="http://schemas.microsoft.com/office/drawing/2014/main" val="3343308469"/>
                    </a:ext>
                  </a:extLst>
                </a:gridCol>
              </a:tblGrid>
              <a:tr h="278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Current implementation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21969835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r>
                        <a:rPr lang="en-US" sz="1400"/>
                        <a:t>1. Unwanted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the unwanted activities from the given list and displays them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Log, list of blacklisted activities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Timestamp to be displayed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323756244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r>
                        <a:rPr lang="en-US" sz="1400"/>
                        <a:t>2. Back loop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longest activity sequence which is repeating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longest loop is considered.(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Use start timestamp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0244944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3.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Redundant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duplicates events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52108664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4.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if a resource changes for the same activity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changes count at case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9074975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5.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of media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implementation to that of Interface given a media column.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2538401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6.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Idle time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time between end of previous event and start of next event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742599682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7.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of process times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the variance for different activities at log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Add min, max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, avera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ge to the output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3499284599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8.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Bottleneck</a:t>
                      </a:r>
                    </a:p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(slowest Activity)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which activity takes the most time to execute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Longest time activity at log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10546212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9.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Parallelizable tasks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Parallelizable activities by obtaining DFG from the given log.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Currently only neighboring tasks are considered. (Case/trace level)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408861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9A6-ED20-F443-9DE4-F8F70AA6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Framework around weakness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DC05A-3B8E-3941-A804-8374ADA5C6F6}"/>
              </a:ext>
            </a:extLst>
          </p:cNvPr>
          <p:cNvSpPr/>
          <p:nvPr/>
        </p:nvSpPr>
        <p:spPr>
          <a:xfrm>
            <a:off x="9032899" y="3268056"/>
            <a:ext cx="1176218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Representing weakness on a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CDF76-ED4B-A24B-A1DC-5703B03AB971}"/>
              </a:ext>
            </a:extLst>
          </p:cNvPr>
          <p:cNvSpPr/>
          <p:nvPr/>
        </p:nvSpPr>
        <p:spPr>
          <a:xfrm>
            <a:off x="3704749" y="3250407"/>
            <a:ext cx="1019413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Weakness identifier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52D34-572C-844E-81F0-8047D58AB0B8}"/>
              </a:ext>
            </a:extLst>
          </p:cNvPr>
          <p:cNvSpPr/>
          <p:nvPr/>
        </p:nvSpPr>
        <p:spPr>
          <a:xfrm>
            <a:off x="6213737" y="3256677"/>
            <a:ext cx="1279088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Real Weakness Identifier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F6ADD9-1383-DF48-B352-4004AD28CAA5}"/>
              </a:ext>
            </a:extLst>
          </p:cNvPr>
          <p:cNvSpPr/>
          <p:nvPr/>
        </p:nvSpPr>
        <p:spPr>
          <a:xfrm>
            <a:off x="714375" y="4674394"/>
            <a:ext cx="146685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list of weakness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AB481F73-FA98-4A4A-B78D-EF7D74AB96D0}"/>
              </a:ext>
            </a:extLst>
          </p:cNvPr>
          <p:cNvSpPr/>
          <p:nvPr/>
        </p:nvSpPr>
        <p:spPr>
          <a:xfrm>
            <a:off x="888207" y="1643063"/>
            <a:ext cx="1184672" cy="109299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Expert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54A0FA0-23E7-6F4E-AB6D-048BB354199E}"/>
              </a:ext>
            </a:extLst>
          </p:cNvPr>
          <p:cNvSpPr/>
          <p:nvPr/>
        </p:nvSpPr>
        <p:spPr>
          <a:xfrm>
            <a:off x="990600" y="309715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56FDCA-A198-184C-8601-E96A1BC4C240}"/>
              </a:ext>
            </a:extLst>
          </p:cNvPr>
          <p:cNvCxnSpPr>
            <a:cxnSpLocks/>
            <a:stCxn id="13" idx="5"/>
            <a:endCxn id="6" idx="1"/>
          </p:cNvCxnSpPr>
          <p:nvPr/>
        </p:nvCxnSpPr>
        <p:spPr>
          <a:xfrm>
            <a:off x="1899388" y="2575993"/>
            <a:ext cx="1805361" cy="1131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05AE6A-ED54-544D-8FEF-030D67F6BA35}"/>
              </a:ext>
            </a:extLst>
          </p:cNvPr>
          <p:cNvSpPr txBox="1"/>
          <p:nvPr/>
        </p:nvSpPr>
        <p:spPr>
          <a:xfrm rot="1917671">
            <a:off x="1779925" y="3018689"/>
            <a:ext cx="260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Expert list of abnormal behaviors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39C185-6907-A54A-8EEC-FCA17FEB14D8}"/>
              </a:ext>
            </a:extLst>
          </p:cNvPr>
          <p:cNvCxnSpPr>
            <a:cxnSpLocks/>
            <a:stCxn id="15" idx="4"/>
            <a:endCxn id="6" idx="1"/>
          </p:cNvCxnSpPr>
          <p:nvPr/>
        </p:nvCxnSpPr>
        <p:spPr>
          <a:xfrm>
            <a:off x="1905000" y="3705226"/>
            <a:ext cx="1799749" cy="23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1D3DB-A1BC-544C-B49A-899FC5102F13}"/>
              </a:ext>
            </a:extLst>
          </p:cNvPr>
          <p:cNvCxnSpPr>
            <a:cxnSpLocks/>
            <a:stCxn id="12" idx="4"/>
            <a:endCxn id="10" idx="2"/>
          </p:cNvCxnSpPr>
          <p:nvPr/>
        </p:nvCxnSpPr>
        <p:spPr>
          <a:xfrm flipV="1">
            <a:off x="2181225" y="4171077"/>
            <a:ext cx="4672056" cy="111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5F00E72-EB85-CF47-8E29-C0BCB5699E73}"/>
              </a:ext>
            </a:extLst>
          </p:cNvPr>
          <p:cNvSpPr txBox="1"/>
          <p:nvPr/>
        </p:nvSpPr>
        <p:spPr>
          <a:xfrm rot="20832352">
            <a:off x="2914413" y="4588673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History of abnormal behaviors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2B3909-979C-9C49-B118-0DD55C2EEE49}"/>
              </a:ext>
            </a:extLst>
          </p:cNvPr>
          <p:cNvSpPr txBox="1"/>
          <p:nvPr/>
        </p:nvSpPr>
        <p:spPr>
          <a:xfrm>
            <a:off x="1899388" y="3713877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Current event log for study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DFD62F-8B1E-7F4D-9E9E-AA7BCF9A6FA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724162" y="3707607"/>
            <a:ext cx="1489575" cy="62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5B2F48-4DD9-7740-A0BA-D0ED24F00AA3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7492825" y="3713877"/>
            <a:ext cx="1540074" cy="1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4AAC89-E6D3-8D44-9B58-A81AA7FA7706}"/>
              </a:ext>
            </a:extLst>
          </p:cNvPr>
          <p:cNvSpPr txBox="1"/>
          <p:nvPr/>
        </p:nvSpPr>
        <p:spPr>
          <a:xfrm>
            <a:off x="4658925" y="3311973"/>
            <a:ext cx="160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Potential weakness list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61B24D7-20F1-A545-9BC5-DBE3D1D81DB0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3290807" y="2328071"/>
            <a:ext cx="1719469" cy="5405481"/>
          </a:xfrm>
          <a:prstGeom prst="bentConnector3">
            <a:avLst>
              <a:gd name="adj1" fmla="val 113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B406DC-11EF-B247-9E05-7370E646B178}"/>
              </a:ext>
            </a:extLst>
          </p:cNvPr>
          <p:cNvSpPr txBox="1"/>
          <p:nvPr/>
        </p:nvSpPr>
        <p:spPr>
          <a:xfrm>
            <a:off x="2624667" y="5890546"/>
            <a:ext cx="3003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Newly identified real weakness of current log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D7C4E-01D3-C64C-8EC4-368138449CC8}"/>
              </a:ext>
            </a:extLst>
          </p:cNvPr>
          <p:cNvSpPr txBox="1"/>
          <p:nvPr/>
        </p:nvSpPr>
        <p:spPr>
          <a:xfrm>
            <a:off x="7670209" y="3487502"/>
            <a:ext cx="131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 weakness list</a:t>
            </a:r>
          </a:p>
        </p:txBody>
      </p:sp>
    </p:spTree>
    <p:extLst>
      <p:ext uri="{BB962C8B-B14F-4D97-AF65-F5344CB8AC3E}">
        <p14:creationId xmlns:p14="http://schemas.microsoft.com/office/powerpoint/2010/main" val="42521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315EC-28D8-3940-8511-346B108E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Weakness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AED4-D313-074D-B3AD-183705B9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Checks the current log with expert’s list of abnormal behaviors.</a:t>
            </a:r>
          </a:p>
          <a:p>
            <a:r>
              <a:rPr lang="en-US" sz="2400"/>
              <a:t>Checks for the weakness in the log from the 9 categories of weakness listed.</a:t>
            </a:r>
          </a:p>
          <a:p>
            <a:r>
              <a:rPr lang="en-US" sz="2400"/>
              <a:t>Forwards this potential weakness list to ”Real Weakness identifier”.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53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06EE6-E894-1249-BFC6-930DD628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Real Weakness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DF7F-2911-8344-8D49-2B7BAC03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Uses the history of abnormal behaviors from “Previous list of weakness” to compare and filter the potential weakness list to get real weakness list. Possibly general process time for a particular activity.</a:t>
            </a:r>
          </a:p>
          <a:p>
            <a:r>
              <a:rPr lang="en-US" sz="2400"/>
              <a:t>Forwards the real weakness list for representation on model and also saves them in “Previous list of weakness” for future use. 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07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6DD1-6DFE-034E-B98E-FCBD11E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2EB4-CB16-4F4C-B757-A574A953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0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423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PowerPoint Presentation</vt:lpstr>
      <vt:lpstr>Framework around weakness</vt:lpstr>
      <vt:lpstr>Weakness Identifier</vt:lpstr>
      <vt:lpstr>Real Weakness identifier</vt:lpstr>
      <vt:lpstr>Suggestions: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56</cp:revision>
  <dcterms:created xsi:type="dcterms:W3CDTF">2020-12-08T10:58:12Z</dcterms:created>
  <dcterms:modified xsi:type="dcterms:W3CDTF">2021-02-12T12:29:09Z</dcterms:modified>
</cp:coreProperties>
</file>