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5E84D-4CF6-764E-B683-5847D4F1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9FB5-57E0-EB47-A86D-7A7D46E4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Obtained </a:t>
            </a:r>
            <a:r>
              <a:rPr lang="en-US" sz="2000" dirty="0" err="1"/>
              <a:t>petrinet</a:t>
            </a:r>
            <a:r>
              <a:rPr lang="en-US" sz="2000" dirty="0"/>
              <a:t> from the </a:t>
            </a:r>
            <a:r>
              <a:rPr lang="en-US" sz="2000" dirty="0" err="1"/>
              <a:t>dfg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b="1" dirty="0"/>
              <a:t>Challenge</a:t>
            </a:r>
            <a:r>
              <a:rPr lang="en-US" sz="2000" dirty="0"/>
              <a:t>: Unable to find a function to visualize the 	</a:t>
            </a:r>
            <a:r>
              <a:rPr lang="en-US" sz="2000" dirty="0" err="1"/>
              <a:t>petrinet</a:t>
            </a:r>
            <a:r>
              <a:rPr lang="en-US" sz="2000" dirty="0"/>
              <a:t> by highlighting the edges violating it.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Possible solution</a:t>
            </a:r>
            <a:r>
              <a:rPr lang="en-US" sz="2000" dirty="0"/>
              <a:t>: write our own visualization 	function.</a:t>
            </a:r>
          </a:p>
          <a:p>
            <a:r>
              <a:rPr lang="en-US" sz="2000" dirty="0"/>
              <a:t>Implemented duplicate search at trace level/cycle detection.</a:t>
            </a:r>
          </a:p>
          <a:p>
            <a:r>
              <a:rPr lang="en-US" sz="2000" dirty="0"/>
              <a:t>Created a framework wherein each function is called step by step via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284-892D-2C4E-BC42-4962C7D7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for</a:t>
            </a:r>
            <a:r>
              <a:rPr lang="en-IN" dirty="0"/>
              <a:t> Estimating the Impact of Incidents on Process Delay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620B6-C03A-0440-89BB-3110D921E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0" y="2375694"/>
            <a:ext cx="5778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Further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7204-7E59-C24F-B900-83E13CF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Try to set a parameter which says if that transition is violated and after the discovery try to color the violated constraints.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Based on this model try perform the analysis and see if further constraints are violated.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these to build a </a:t>
            </a:r>
            <a:r>
              <a:rPr lang="en-US" sz="2000" b="1" dirty="0">
                <a:solidFill>
                  <a:srgbClr val="000000"/>
                </a:solidFill>
              </a:rPr>
              <a:t>visualizer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Implementation</vt:lpstr>
      <vt:lpstr>Paper for Estimating the Impact of Incidents on Process Delay </vt:lpstr>
      <vt:lpstr>Further  implementation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1</cp:revision>
  <dcterms:created xsi:type="dcterms:W3CDTF">2020-12-08T10:58:12Z</dcterms:created>
  <dcterms:modified xsi:type="dcterms:W3CDTF">2020-12-08T11:00:04Z</dcterms:modified>
</cp:coreProperties>
</file>