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B2F6-2BEC-1A4E-AAEB-142E8FDA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E2AA-FE10-F24C-A563-3087EF04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6108-5E86-5741-8DA1-9CA2E838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EF2E-72F9-8045-A4D7-9756521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0EB0-1D3E-264A-AE63-A81B8959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82CE-5979-D54C-A66B-A1CF12D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44F4B-ED9C-4F40-9AFF-EB2B9316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6FA6-68E2-3547-8186-66D857D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3AC4-79DD-3C49-8E0E-12A40C7E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D8D-F896-0A4E-821B-5CC71FAA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06DCB-3171-5F47-8048-3CD27CCB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1DD1-6739-4E46-9006-0BBF63B4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707D-8614-174C-8616-88D179A9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61FE-5F2F-7346-8C05-EBA092C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5999-8879-9942-94CB-4472753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895F-C559-4E4E-906F-9BEE4E2F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A010-0FB9-3E49-8DA1-318CB380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050C-4C6C-114F-B1F5-A1C59D99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3627-E66B-3E4A-A55A-50C58D92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C408-F596-4741-AE02-ABE90ABE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7B91-91D9-C843-8C03-B86A53C7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E97D-79C6-9340-B4A6-23EB8F6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5DF-6141-3548-BC55-4B40E7F0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C04-BC30-C348-BE25-1A1C992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A6A9-60EF-974B-A415-9E45489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3004-74F9-CD45-8D36-4952145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C37-5242-A34E-89D8-C2393639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B392-999C-AA49-B583-3C23D433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52991-EDA6-E34B-B0E8-9710515B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9E66-9D9C-3B42-B19D-0A96D7AD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47CB-93D6-BA45-8E54-C0AE769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AFF-1402-4E4E-BC11-7BBFA06A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1E0A-C721-3645-B012-356E05092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B1F1-709D-584D-8659-A86EDC30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A6F02-7646-BA4C-8A25-144FC309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4585-39DE-BE4C-8A0C-16A7EA16E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8889-1361-F74A-A884-6E73BC41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A356F-A796-E244-9621-52B08EA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6BD2-DA49-4943-8560-0886836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968B-B6B7-D74F-BAF5-72B561A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C0461-2513-7C45-AAA8-3613151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3B9A1-A303-554B-96A7-DDA88C1A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7166-3178-BD4C-9F5F-68E50FF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D6E8-130F-4743-9A7E-3DB7A06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516C-49A3-BB44-929D-ECBF3CA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94ED-A76A-C243-BA45-9840C32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EEC-1220-9E40-A3AF-BAF60914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5FD-DEC7-AD45-A259-509CD9BD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0E6C7-FF89-984C-8D85-638D52AE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2F9D-E8DD-2242-8DF7-D564E150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8559-1A34-4344-82BA-8BF7B08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F277-69EB-3641-87A3-D7F240E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519-0200-F242-A0CE-25F37F7E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66C11-B667-0648-9B10-FB27B7132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79BFF-7505-DB45-A6CD-B3F23373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AB01-92D9-7B47-A539-EF3382C2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37CEF-9838-0744-95A5-B7CDC99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B67C-9BDC-9B40-AB19-BC5A2F8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50B24-861C-5446-B504-4AE0CCF2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0F89-1341-EE45-A9F0-31C2FDB3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5CE6-DEF5-1F47-9A70-923D3B091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B5B1-EFDE-2547-B3A0-3131979DC9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1FA0-D2DD-E642-9490-1E05B4B3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58E2-E956-3F41-BBB0-8C85B91F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FBC3-7372-BE4F-A0A7-1FA61F43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Categories of Weaknesses (aspects)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7B4E8-2896-CE4C-85A3-2369595FD083}"/>
              </a:ext>
            </a:extLst>
          </p:cNvPr>
          <p:cNvSpPr/>
          <p:nvPr/>
        </p:nvSpPr>
        <p:spPr>
          <a:xfrm>
            <a:off x="592667" y="2810933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9983-8ECC-EA41-979A-EB1EFEB454C3}"/>
              </a:ext>
            </a:extLst>
          </p:cNvPr>
          <p:cNvSpPr/>
          <p:nvPr/>
        </p:nvSpPr>
        <p:spPr>
          <a:xfrm>
            <a:off x="4216399" y="4379909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16090-4249-6F46-A69A-6EE36B564B2A}"/>
              </a:ext>
            </a:extLst>
          </p:cNvPr>
          <p:cNvSpPr/>
          <p:nvPr/>
        </p:nvSpPr>
        <p:spPr>
          <a:xfrm>
            <a:off x="7392397" y="2810932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28ED521-9145-8C41-9B18-19C47630CD2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4012" y="438944"/>
            <a:ext cx="1120245" cy="362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55B4C1E-9754-C542-8188-1C963AA5D6A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7123876" y="662811"/>
            <a:ext cx="1120244" cy="3175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D46BCAC-A05F-5C45-B5CE-D6C921371FF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4751390" y="3035298"/>
            <a:ext cx="26892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447-71B6-4D4C-B788-2983A2F4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6980B-2B0A-E243-BFD6-CF05EBFFC5F6}"/>
              </a:ext>
            </a:extLst>
          </p:cNvPr>
          <p:cNvSpPr/>
          <p:nvPr/>
        </p:nvSpPr>
        <p:spPr>
          <a:xfrm>
            <a:off x="6361043" y="3159106"/>
            <a:ext cx="2133600" cy="675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8C4E8-E746-3946-81D8-26E1FF638608}"/>
              </a:ext>
            </a:extLst>
          </p:cNvPr>
          <p:cNvSpPr/>
          <p:nvPr/>
        </p:nvSpPr>
        <p:spPr>
          <a:xfrm>
            <a:off x="6361043" y="4409869"/>
            <a:ext cx="2133600" cy="6758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5FEF0-BE8C-3D41-9105-40FA7DC239DE}"/>
              </a:ext>
            </a:extLst>
          </p:cNvPr>
          <p:cNvSpPr/>
          <p:nvPr/>
        </p:nvSpPr>
        <p:spPr>
          <a:xfrm>
            <a:off x="2146852" y="4389970"/>
            <a:ext cx="2133600" cy="675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DD7F-F1D9-624D-AB91-EAE906EE39D6}"/>
              </a:ext>
            </a:extLst>
          </p:cNvPr>
          <p:cNvSpPr/>
          <p:nvPr/>
        </p:nvSpPr>
        <p:spPr>
          <a:xfrm>
            <a:off x="2146852" y="3155778"/>
            <a:ext cx="2133600" cy="675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4E960-27F8-804D-BFAA-AFB4622B9EA9}"/>
              </a:ext>
            </a:extLst>
          </p:cNvPr>
          <p:cNvSpPr txBox="1"/>
          <p:nvPr/>
        </p:nvSpPr>
        <p:spPr>
          <a:xfrm>
            <a:off x="4453467" y="3228665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EE13B-9897-FC4B-9C24-12CD6DE25C89}"/>
              </a:ext>
            </a:extLst>
          </p:cNvPr>
          <p:cNvSpPr txBox="1"/>
          <p:nvPr/>
        </p:nvSpPr>
        <p:spPr>
          <a:xfrm>
            <a:off x="4567952" y="4409869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18E652A-5612-204F-81A6-0885A461D77B}"/>
              </a:ext>
            </a:extLst>
          </p:cNvPr>
          <p:cNvSpPr/>
          <p:nvPr/>
        </p:nvSpPr>
        <p:spPr>
          <a:xfrm>
            <a:off x="6848084" y="113515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275CF-23CC-0441-A14F-733B24CDADD5}"/>
              </a:ext>
            </a:extLst>
          </p:cNvPr>
          <p:cNvSpPr/>
          <p:nvPr/>
        </p:nvSpPr>
        <p:spPr>
          <a:xfrm>
            <a:off x="2231519" y="5378434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Unwanted Activity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90028-2C4D-FC40-8B2C-BE75464FC978}"/>
              </a:ext>
            </a:extLst>
          </p:cNvPr>
          <p:cNvSpPr/>
          <p:nvPr/>
        </p:nvSpPr>
        <p:spPr>
          <a:xfrm>
            <a:off x="2231519" y="2568532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Back-loop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C63996-CD66-9A40-A83B-C646039D20C0}"/>
              </a:ext>
            </a:extLst>
          </p:cNvPr>
          <p:cNvSpPr/>
          <p:nvPr/>
        </p:nvSpPr>
        <p:spPr>
          <a:xfrm>
            <a:off x="8876407" y="4686914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Incorrect resource/roles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706F92-0984-6646-B7C9-07EEE335A645}"/>
              </a:ext>
            </a:extLst>
          </p:cNvPr>
          <p:cNvSpPr/>
          <p:nvPr/>
        </p:nvSpPr>
        <p:spPr>
          <a:xfrm>
            <a:off x="50065" y="2578482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Parallelizable tasks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DB0D1F-B781-0E47-8847-6301CAC409F0}"/>
              </a:ext>
            </a:extLst>
          </p:cNvPr>
          <p:cNvSpPr/>
          <p:nvPr/>
        </p:nvSpPr>
        <p:spPr>
          <a:xfrm>
            <a:off x="0" y="4617861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Bottle Neck 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270F6C-AB20-3646-8DF7-3523256BB49E}"/>
              </a:ext>
            </a:extLst>
          </p:cNvPr>
          <p:cNvSpPr/>
          <p:nvPr/>
        </p:nvSpPr>
        <p:spPr>
          <a:xfrm>
            <a:off x="60190" y="5378434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Variance of Process Time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A30A3-B756-8C48-B540-311550851CE9}"/>
              </a:ext>
            </a:extLst>
          </p:cNvPr>
          <p:cNvSpPr/>
          <p:nvPr/>
        </p:nvSpPr>
        <p:spPr>
          <a:xfrm>
            <a:off x="6443502" y="5379367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 time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108686-3789-9C43-B1C8-C5B382D2CB62}"/>
              </a:ext>
            </a:extLst>
          </p:cNvPr>
          <p:cNvSpPr/>
          <p:nvPr/>
        </p:nvSpPr>
        <p:spPr>
          <a:xfrm>
            <a:off x="8864626" y="3225641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Interface or media change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BE7F7-C94D-944D-9EAA-D0730B19FCDA}"/>
              </a:ext>
            </a:extLst>
          </p:cNvPr>
          <p:cNvSpPr/>
          <p:nvPr/>
        </p:nvSpPr>
        <p:spPr>
          <a:xfrm>
            <a:off x="50065" y="3225641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Redundant Activity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73AFF0-B39F-8843-A873-24115B24D5AE}"/>
              </a:ext>
            </a:extLst>
          </p:cNvPr>
          <p:cNvSpPr/>
          <p:nvPr/>
        </p:nvSpPr>
        <p:spPr>
          <a:xfrm>
            <a:off x="8876407" y="2553288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Eventually Follows</a:t>
            </a: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C478B9-5208-004B-BE1A-54FD6D8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47869" y="2449778"/>
            <a:ext cx="840500" cy="57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B25897-1D77-8740-B137-0673B328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41330" y="3810382"/>
            <a:ext cx="578230" cy="571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F1016F-1D2B-9241-8DA3-8753E5CD6CE3}"/>
              </a:ext>
            </a:extLst>
          </p:cNvPr>
          <p:cNvSpPr txBox="1"/>
          <p:nvPr/>
        </p:nvSpPr>
        <p:spPr>
          <a:xfrm>
            <a:off x="3485136" y="3955458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AC32DD-4081-8741-8E8A-9129331B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3560749"/>
            <a:ext cx="2080591" cy="342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95348C0-6A30-C942-AAE0-94030C4F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4693280"/>
            <a:ext cx="2080591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018BFD-674C-0344-9227-946F0A16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0826" y="3841323"/>
            <a:ext cx="578230" cy="571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B5AB33-58C0-AE49-877A-B21673F62688}"/>
              </a:ext>
            </a:extLst>
          </p:cNvPr>
          <p:cNvSpPr txBox="1"/>
          <p:nvPr/>
        </p:nvSpPr>
        <p:spPr>
          <a:xfrm>
            <a:off x="7466866" y="2498487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6BAF7-C838-4845-B3FC-E97B776DB9E4}"/>
              </a:ext>
            </a:extLst>
          </p:cNvPr>
          <p:cNvSpPr txBox="1"/>
          <p:nvPr/>
        </p:nvSpPr>
        <p:spPr>
          <a:xfrm>
            <a:off x="7599021" y="3937841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40542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General Categories of Weaknesses (aspects) </vt:lpstr>
      <vt:lpstr>Taxonomy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Sateesh</dc:creator>
  <cp:lastModifiedBy>Deepak Sateesh</cp:lastModifiedBy>
  <cp:revision>7</cp:revision>
  <dcterms:created xsi:type="dcterms:W3CDTF">2021-06-25T11:36:00Z</dcterms:created>
  <dcterms:modified xsi:type="dcterms:W3CDTF">2021-06-25T12:03:59Z</dcterms:modified>
</cp:coreProperties>
</file>