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4" r:id="rId3"/>
    <p:sldId id="261" r:id="rId4"/>
    <p:sldId id="265" r:id="rId5"/>
    <p:sldId id="266" r:id="rId6"/>
    <p:sldId id="267" r:id="rId7"/>
    <p:sldId id="268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04"/>
  </p:normalViewPr>
  <p:slideViewPr>
    <p:cSldViewPr snapToGrid="0" snapToObjects="1">
      <p:cViewPr varScale="1">
        <p:scale>
          <a:sx n="90" d="100"/>
          <a:sy n="90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11A94-C3A7-4A41-B27D-CBD4D6827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361ED-F939-C841-BAA8-56B4E6F1F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85911-E7CF-744F-9FB4-F42DC4B9C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EA731-E872-3C4C-8DE6-B91A011B5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A93C8-3A46-DE4D-B846-ED002939D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81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A0569-7B59-6B49-9992-D8F9B64C7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48168-F6D6-584B-B438-5D4A89D46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B1FF9-0C06-994D-BBF1-BF9D6CB35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AC489-4CB6-A54A-8B4B-A811E4F26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0A728-5CAF-7649-B7FB-1E7960F81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5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2D94B8-6021-AB41-969B-8A67698D4E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D68476-731A-FA49-8386-7FBBE399F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1989A-EB2B-D94E-B9BB-6F7C9F5CE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92D37-4CEA-494D-B140-0E0C9D6BB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8B059-033A-6C4D-AFD4-9761C0930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1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AD7C6-3943-6A46-91E0-5B965934D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53141-51EB-414F-B8FB-4ECA8110C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C7533-770C-0B4E-B5A0-7BCFB4A4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0ACA3-D80D-5048-A71F-3E1C825AA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9049A-3DBC-E54B-8547-819825BEC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99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8D0C8-07DA-CC40-9D20-EE1704FD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320ED-7843-9A4C-8C91-731B081DC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5D8A8-1513-8C4C-A844-C726CA914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43711-3ADC-4B4A-B8F1-6688A8B4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C68D8-A6DC-6F47-BEC6-A2D5AEE4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63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ABCE8-1F69-6C43-B675-A3CAF69D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167D4-2195-B045-877B-87C118BF7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21FE7-FC89-494C-9264-0C06AE2EB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408A3-2BB6-2B4A-9485-B94256C21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3C983-6867-E947-93A2-14D7AAA2A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50337-DD00-514F-963D-DB4075C30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8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AE60F-A904-0548-8D82-961131502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88BB3-1ED1-D643-9A62-8D6BBBD54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9970B-3561-5847-BF5B-9DA4B950D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8B7390-8F90-C941-A88F-F9A5E3B279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408DAC-6732-7241-B72E-AD9214DFAF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E8A92E-8E33-A74F-80E6-1AA7EDB19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DAE51C-A623-D04C-829B-D26B9B0A6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8C5C1-1AC6-2D4B-A027-22B5D640D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91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80718-63F7-264B-AD8C-E855BAC0E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C64DEF-70B1-694D-876E-599E91D35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C336E9-F406-F346-B9CB-C0584A57E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E89049-F8D4-C94F-B0AA-B98AF373E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12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52002A-B25C-2347-AFCE-143AF32D8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036B9E-7577-CD49-BABE-E26892C43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15967-277A-8846-817C-FBE14B754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72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FA9E-B1BD-CD45-96DA-4A5315342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DE813-8F81-C44D-859C-1BE1E3004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8F439-13FC-BA44-B3C0-F17753C49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BB898-F952-B44F-9BA8-A68EC40AE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A3DF8-D146-2E44-A4CF-14B526BB6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3B086-7D14-A345-BC36-469191D2A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99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F8DE-13A6-B040-944C-B027CB341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2141DB-3056-9D46-89DE-C91C38AA6B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E5855-71A8-8F45-B16B-8E049B913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C33D5-CCD4-DE48-8E97-6AAF083CF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E471E-7DA7-F247-A559-52FA7CE65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E358E-D6A7-A643-9D51-F67E35CB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84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0A5345-1E0F-514E-824C-7C87FAC1D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543A7-04F3-DE46-B508-574BD4943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2D1F0-7DA5-EF4B-B57C-D2C1DD008D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EFD0E-F17F-9441-A4C1-A1AE318375DC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5861C-EE8D-6844-BA63-8E2AA2C27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45206-5102-7447-A1F5-3A81BB372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93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2B4D47-0F3F-6047-BB1B-E0BC6D96D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Joint Master Thesis - Modelling of production expertise to extend the data-driven analysis of process models</a:t>
            </a:r>
            <a:b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AE4EB-E131-564C-AFCC-69DE1321E5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	Supervisor: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Prof.Dr.ir</a:t>
            </a:r>
            <a:r>
              <a:rPr lang="en-US" dirty="0">
                <a:solidFill>
                  <a:srgbClr val="000000"/>
                </a:solidFill>
              </a:rPr>
              <a:t>. Wil van der Aalst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algn="l"/>
            <a:r>
              <a:rPr lang="en-US" dirty="0">
                <a:solidFill>
                  <a:srgbClr val="000000"/>
                </a:solidFill>
              </a:rPr>
              <a:t>	Advisors: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</a:rPr>
              <a:t>Mahsa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Pourbafrani</a:t>
            </a:r>
            <a:r>
              <a:rPr lang="en-US" sz="2400" dirty="0">
                <a:solidFill>
                  <a:srgbClr val="000000"/>
                </a:solidFill>
              </a:rPr>
              <a:t> MSc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Marco </a:t>
            </a:r>
            <a:r>
              <a:rPr lang="en-US" sz="2400" dirty="0" err="1">
                <a:solidFill>
                  <a:srgbClr val="000000"/>
                </a:solidFill>
              </a:rPr>
              <a:t>Schopen</a:t>
            </a:r>
            <a:r>
              <a:rPr lang="en-US" sz="2400" dirty="0">
                <a:solidFill>
                  <a:srgbClr val="000000"/>
                </a:solidFill>
              </a:rPr>
              <a:t> MSc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204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15E84D-4CF6-764E-B683-5847D4F19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700" dirty="0">
                <a:solidFill>
                  <a:srgbClr val="FFFFFF"/>
                </a:solidFill>
              </a:rPr>
              <a:t>Storyline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C9FB5-57E0-EB47-A86D-7A7D46E48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Why is databased process management more relevant?</a:t>
            </a:r>
          </a:p>
          <a:p>
            <a:r>
              <a:rPr lang="en-US" sz="2000" dirty="0"/>
              <a:t>How are process weaknesses detected currently and what are the challenges?</a:t>
            </a:r>
          </a:p>
          <a:p>
            <a:r>
              <a:rPr lang="en-US" sz="2000" dirty="0"/>
              <a:t>Which requirements need to be fulfilled for optimal weakness detection?</a:t>
            </a:r>
          </a:p>
          <a:p>
            <a:r>
              <a:rPr lang="en-US" sz="2000" dirty="0"/>
              <a:t>What are the current approaches of weakness detection(databased/manual)?</a:t>
            </a:r>
          </a:p>
          <a:p>
            <a:r>
              <a:rPr lang="en-US" sz="2000" dirty="0"/>
              <a:t>How do current approaches fulfill the requirements.?</a:t>
            </a:r>
          </a:p>
          <a:p>
            <a:r>
              <a:rPr lang="en-US" sz="2000" dirty="0"/>
              <a:t>Research question</a:t>
            </a:r>
          </a:p>
          <a:p>
            <a:r>
              <a:rPr lang="en-US" sz="2000" dirty="0"/>
              <a:t>How can current approaches be combined, and new techniques be conceptualized to create the optimal approach.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9395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3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1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54E66C-3335-9F4A-9B5D-2BD40BDF9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Why is databased process management more relevant?</a:t>
            </a:r>
            <a:br>
              <a:rPr lang="en-US" sz="4000" dirty="0"/>
            </a:b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67204-7E59-C24F-B900-83E13CFBA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Most of the industries do log their process and logs are readily available.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Many ML algorithms are designed to use logs as their input.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Logs contain more accurate data along with the exact timestamp of the occurrence of the event.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Monitoring the systems can be easier with logs and identifying the underlying performance or configuration issues can be more accurate and thus the necessary measures can be taken.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761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8EF24-84C4-254D-86F7-A0DFCD447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are process weaknesses detected currently and what are the challenges?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4E99F-0380-BC4A-B64D-889D3A13F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paper has a specific weakness detection algorithm and no generic framework as such to detect general weaknesses in the system.</a:t>
            </a:r>
          </a:p>
          <a:p>
            <a:r>
              <a:rPr lang="en-US" dirty="0"/>
              <a:t> No single opensource function which can detect major weakness. Some are covered in paid tools or using different prom plugins for different function.</a:t>
            </a:r>
          </a:p>
        </p:txBody>
      </p:sp>
    </p:spTree>
    <p:extLst>
      <p:ext uri="{BB962C8B-B14F-4D97-AF65-F5344CB8AC3E}">
        <p14:creationId xmlns:p14="http://schemas.microsoft.com/office/powerpoint/2010/main" val="1653214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BB1EE-DB00-0E4A-BC90-4AA18961B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requirements need to be fulfilled for optimal weakness detection?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3692F-577F-BF49-88CA-FB34F6F56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Detection of most of the generic weakness in the system which is suggested by the expert.</a:t>
            </a:r>
          </a:p>
          <a:p>
            <a:r>
              <a:rPr lang="en-US" b="1" dirty="0"/>
              <a:t>Association of reason for certain detected weakness</a:t>
            </a:r>
            <a:r>
              <a:rPr lang="en-US" dirty="0"/>
              <a:t>.</a:t>
            </a:r>
          </a:p>
          <a:p>
            <a:r>
              <a:rPr lang="en-US" dirty="0"/>
              <a:t>Matching the weakness with its corresponding incident log even if it was not a weakness previously.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374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B8014-A30E-1944-93BF-94D5377CA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can current approaches be combined, and new techniques be conceptualized to create the optimal approach.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AF65B-C354-BA4C-A3CA-4DF010AFB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 framework to detect weakness suggested by experts.(modification of detection algorithms)</a:t>
            </a:r>
          </a:p>
          <a:p>
            <a:r>
              <a:rPr lang="en-US" dirty="0"/>
              <a:t>Association of a particular weakness to its reason/cause(provided by experts as well as performance from previous runs)</a:t>
            </a:r>
          </a:p>
          <a:p>
            <a:r>
              <a:rPr lang="en-US" dirty="0"/>
              <a:t>Merging incidents learning from previous runs and suggesting those reasons/causes.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430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BE591-7924-6F4B-A052-71FF61BD0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7E8A5-079A-1C47-9AC1-4BBCFF3AF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Straightforward violation of rules by the experts</a:t>
            </a:r>
          </a:p>
          <a:p>
            <a:pPr marL="514350" indent="-514350">
              <a:buAutoNum type="arabicPeriod"/>
            </a:pPr>
            <a:r>
              <a:rPr lang="en-US" dirty="0"/>
              <a:t>Newly detecting the anomalies based on incidents </a:t>
            </a:r>
            <a:r>
              <a:rPr lang="en-US"/>
              <a:t>and finding its causes.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412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B538A7B5-B32D-421E-B110-AB5B1A7CC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4D36999-26F8-45E4-AB41-D485D0B0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40012"/>
            <a:ext cx="12191999" cy="2803359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30F8DA27-CE91-4AEB-B854-6F06B548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3563" r="8214" b="45501"/>
          <a:stretch/>
        </p:blipFill>
        <p:spPr>
          <a:xfrm flipV="1">
            <a:off x="1" y="2404067"/>
            <a:ext cx="12191999" cy="2539327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BF01FC9-9D10-BE4D-8C20-1C0425F32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04" y="4494130"/>
            <a:ext cx="10640754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Wingdings" pitchFamily="2" charset="2"/>
              </a:rPr>
              <a:t>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F7AF4E20-3DDE-4998-96BE-44EE18254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6237"/>
          <a:stretch/>
        </p:blipFill>
        <p:spPr>
          <a:xfrm flipV="1">
            <a:off x="0" y="5616534"/>
            <a:ext cx="12191999" cy="1129775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7" name="Content Placeholder 6" descr="Robot Outline">
            <a:extLst>
              <a:ext uri="{FF2B5EF4-FFF2-40B4-BE49-F238E27FC236}">
                <a16:creationId xmlns:a16="http://schemas.microsoft.com/office/drawing/2014/main" id="{A769D123-DF8D-4697-9007-032E7B71E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95172" y="371721"/>
            <a:ext cx="3201657" cy="320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00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399</Words>
  <Application>Microsoft Macintosh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Joint Master Thesis - Modelling of production expertise to extend the data-driven analysis of process models </vt:lpstr>
      <vt:lpstr>Storyline</vt:lpstr>
      <vt:lpstr>Why is databased process management more relevant? </vt:lpstr>
      <vt:lpstr>How are process weaknesses detected currently and what are the challenges? </vt:lpstr>
      <vt:lpstr>Which requirements need to be fulfilled for optimal weakness detection? </vt:lpstr>
      <vt:lpstr>How can current approaches be combined, and new techniques be conceptualized to create the optimal approach. </vt:lpstr>
      <vt:lpstr>Solution</vt:lpstr>
      <vt:lpstr>Thank you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Joint Master Thesis - Modelling of production expertise to extend the data-driven analysis of process models </dc:title>
  <dc:creator>Deepak Sateesh</dc:creator>
  <cp:lastModifiedBy>Deepak Sateesh</cp:lastModifiedBy>
  <cp:revision>12</cp:revision>
  <dcterms:created xsi:type="dcterms:W3CDTF">2020-12-08T10:58:12Z</dcterms:created>
  <dcterms:modified xsi:type="dcterms:W3CDTF">2020-12-18T07:46:29Z</dcterms:modified>
</cp:coreProperties>
</file>