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3BC8-5485-5B40-9FA3-FFB31C18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7FF13-F549-8A46-92EE-6BB0CB05A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D1D8-8F52-6B4A-B2D9-A61FAEAB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D0-A434-2D40-84F7-2B849586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45F1-CE98-A04E-A1CB-D1B0D536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8757-3D4A-1A43-8ACA-A5DD0EEE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2D29-BC28-9C40-B539-76D70F53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5836-CAB3-DF48-84AC-E65463F7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9529-D723-C74E-A94D-FD60C997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6FAA-B13D-704F-B57A-0F524E89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17B10-5F12-354F-B21D-7901083ED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9C418-3FD8-D145-ABD6-405789FA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B37B-9853-8C49-81BD-7BE7EEE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990B-CD06-174F-8651-8B2F276E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F143-78F0-A54F-AFAD-891718D4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653D-0B59-5049-98AB-A7648EF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A8B6-2D36-1C4E-AF55-4FEF550D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2B90-8725-0647-BAE7-D41FDEF8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54BB-3444-7943-950F-CB24F084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9ADB-D536-E447-BCBA-7BE66CAE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EDD2-DE5B-E84B-B488-CC5D78C5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9E79-9AA7-1E48-915D-469AFED4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69D4-4FD2-5940-8D04-E6862668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2725-96A4-604E-A2E0-A6966E50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1B31-7CC2-9F49-B80F-F88ACC6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321C-195B-B649-AC8D-2E194917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9BA8-FDFB-2C47-B41A-C7740A01F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891B7-BFE3-2546-93D5-40BF30FC3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0927-67A1-2D48-80E1-B757CC1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2C48-DB88-C34B-B886-8F55659D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553A-9614-2344-B3BB-BAED8EB3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0FC8-BE0F-9F41-98A4-7CB4A334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079-914F-0443-8ECA-01F1FB2B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C93A-EAA3-D24A-85DB-211D3772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2BA05-C054-F949-B4CF-2124C158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19984-5539-D644-8F5C-6BEE236D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4D809-3735-4D41-B639-9F449EF0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C1E61-0341-1B4F-8C47-C0C9680D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E3D2C-8C9B-3C4D-94AE-56BF253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5CAB-6A6C-2B41-AE31-759064D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FD6B6-4826-0A4E-BAB3-5C94D750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B2ECD-3918-624E-A737-24652FFD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D48F-6A7A-FC4F-AD08-25016D0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31A55-AA2A-4C4A-8202-B153060B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BA3D9-69FC-034E-BBC1-178691DC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DA85-23A5-2C4A-A558-F949AF7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DBBF-3441-7948-A7F8-46CBF421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3012-5145-1041-928F-924F08EE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1AF0-B5DB-3642-A951-147AEB79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B3E6-30BA-354D-A1F8-EB15747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DEB1D-B8CA-7043-8D5F-A1F2A765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CD97-950C-E54B-8939-16E13DA4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CCF1-E23C-2643-BD0F-79DB8FBB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83316-BD38-1640-88C3-D9DBC68B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14D6-71DD-F946-8264-1C39C260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FA96-8195-7C43-86BE-61835EDE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5D04-C3EF-B346-AB56-985CBE3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5AB3-65E4-5A48-829A-5200B0F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6C81-D429-3F42-9E86-4548259F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5C80-85E7-8F46-9CA7-B302716D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E131-8146-3844-B632-5F53372B8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EEB5-69AD-9748-9F36-F38F71DDDAA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3142-BCFF-8049-85BA-2A76761C5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A4E0-5DAC-2646-8465-005064A1B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471F-6B36-A248-8D95-BC4F642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Prof.Dr.ir</a:t>
            </a:r>
            <a:r>
              <a:rPr lang="en-US" dirty="0"/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/>
              <a:t>Mahsa</a:t>
            </a:r>
            <a:r>
              <a:rPr lang="en-US" sz="2400" dirty="0"/>
              <a:t> </a:t>
            </a:r>
            <a:r>
              <a:rPr lang="en-US" sz="2400" dirty="0" err="1"/>
              <a:t>Pourbafrani</a:t>
            </a:r>
            <a:r>
              <a:rPr lang="en-US" sz="2400" dirty="0"/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Marco </a:t>
            </a:r>
            <a:r>
              <a:rPr lang="en-US" sz="2400" dirty="0" err="1"/>
              <a:t>Schopen</a:t>
            </a:r>
            <a:r>
              <a:rPr lang="en-US" sz="2400" dirty="0"/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45CE-70CB-4145-B842-C255442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9411-1606-CE47-9E73-83BB63AD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  </a:t>
            </a:r>
            <a:r>
              <a:rPr lang="en-IN" dirty="0">
                <a:solidFill>
                  <a:schemeClr val="accent6"/>
                </a:solidFill>
              </a:rPr>
              <a:t>All the work in defining deviation, problems, bottlenecks</a:t>
            </a:r>
            <a:r>
              <a:rPr lang="en-IN" dirty="0"/>
              <a:t>, … in process mining.  (you should have done it by now, you can also perform more research and complete that)</a:t>
            </a:r>
          </a:p>
          <a:p>
            <a:pPr marL="0" indent="0">
              <a:buNone/>
            </a:pPr>
            <a:r>
              <a:rPr lang="en-IN" dirty="0"/>
              <a:t>	Work includes papers, </a:t>
            </a:r>
            <a:r>
              <a:rPr lang="en-IN" dirty="0">
                <a:solidFill>
                  <a:schemeClr val="accent6"/>
                </a:solidFill>
              </a:rPr>
              <a:t>codes, software</a:t>
            </a:r>
            <a:r>
              <a:rPr lang="en-IN" dirty="0"/>
              <a:t>, Prom plugin ….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Designing the Taxonomy of the problems based on the current works, knowledge, and everything that you could find (1 week)</a:t>
            </a:r>
          </a:p>
          <a:p>
            <a:pPr marL="0" indent="0">
              <a:buNone/>
            </a:pPr>
            <a:r>
              <a:rPr lang="en-IN" dirty="0"/>
              <a:t>	 Note that this is the scientific part of your work as a master thesis which is mandatory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   </a:t>
            </a:r>
            <a:r>
              <a:rPr lang="en-IN" dirty="0">
                <a:highlight>
                  <a:srgbClr val="FF0000"/>
                </a:highlight>
              </a:rPr>
              <a:t>  Since we are behind the schedule, I would suggest to send us the result or have a meeting in 10 days let’s say!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Draw the framework of your work (2 days)</a:t>
            </a:r>
          </a:p>
          <a:p>
            <a:pPr marL="0" indent="0">
              <a:buNone/>
            </a:pPr>
            <a:r>
              <a:rPr lang="en-IN" dirty="0"/>
              <a:t>	When you have the idea and the taxonomy you can do it shortly.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Remaining logic coding (Cleaning, Timestamp identification, Scoping of the log, </a:t>
            </a:r>
            <a:r>
              <a:rPr lang="en-IN" dirty="0">
                <a:solidFill>
                  <a:schemeClr val="accent6"/>
                </a:solidFill>
              </a:rPr>
              <a:t>+ role and decision-related weakness identification</a:t>
            </a:r>
            <a:r>
              <a:rPr lang="en-IN" dirty="0"/>
              <a:t>)-1  week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Integration and testing with different types of logs -1 week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Design + Development of UI + integration with backend logic – 2 weeks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Testing end to end with different flows – 1 week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Presentations and applying the suggestions - 2 weeks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Writing of thesis – 4 weeks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Limited availability due to part time work -3 weeks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Total-14 weeks ( approx. 3-4 months)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13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92D-52F3-8446-9AED-82BB498F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ADA5-2D3E-794C-A9ED-83054EF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3A665-8ED8-204C-B1A2-D4319FDDAD22}"/>
              </a:ext>
            </a:extLst>
          </p:cNvPr>
          <p:cNvSpPr/>
          <p:nvPr/>
        </p:nvSpPr>
        <p:spPr>
          <a:xfrm>
            <a:off x="6361043" y="3159106"/>
            <a:ext cx="2133600" cy="675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5B072-B7D0-7340-B8FB-19D8DB3F1587}"/>
              </a:ext>
            </a:extLst>
          </p:cNvPr>
          <p:cNvSpPr/>
          <p:nvPr/>
        </p:nvSpPr>
        <p:spPr>
          <a:xfrm>
            <a:off x="6361043" y="4409869"/>
            <a:ext cx="2133600" cy="6758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1B170-CAD7-9648-8EFA-90FC60051061}"/>
              </a:ext>
            </a:extLst>
          </p:cNvPr>
          <p:cNvSpPr/>
          <p:nvPr/>
        </p:nvSpPr>
        <p:spPr>
          <a:xfrm>
            <a:off x="2146852" y="4409869"/>
            <a:ext cx="2133600" cy="675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DA9B6-30A3-5245-A47F-10256E942E12}"/>
              </a:ext>
            </a:extLst>
          </p:cNvPr>
          <p:cNvSpPr/>
          <p:nvPr/>
        </p:nvSpPr>
        <p:spPr>
          <a:xfrm>
            <a:off x="2146852" y="3155778"/>
            <a:ext cx="2133600" cy="675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3EB04F-B4AF-CF44-BD20-369B3775FD83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4280452" y="3493709"/>
            <a:ext cx="2080591" cy="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58B13-FB47-0A4C-AD82-0A5A6E2C7FD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280452" y="4747800"/>
            <a:ext cx="208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B0AA04-E537-5E4B-9E00-6AA4D8B35A9C}"/>
              </a:ext>
            </a:extLst>
          </p:cNvPr>
          <p:cNvSpPr txBox="1"/>
          <p:nvPr/>
        </p:nvSpPr>
        <p:spPr>
          <a:xfrm>
            <a:off x="4453467" y="3228665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DD528-9690-A84E-A561-432C01536CF2}"/>
              </a:ext>
            </a:extLst>
          </p:cNvPr>
          <p:cNvSpPr txBox="1"/>
          <p:nvPr/>
        </p:nvSpPr>
        <p:spPr>
          <a:xfrm>
            <a:off x="4567952" y="4409869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98190CD9-ACC9-834B-B597-51A517B3F9C4}"/>
              </a:ext>
            </a:extLst>
          </p:cNvPr>
          <p:cNvSpPr/>
          <p:nvPr/>
        </p:nvSpPr>
        <p:spPr>
          <a:xfrm>
            <a:off x="4817533" y="179595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51ACAB-A51E-EF4C-B82F-4EBDA20238C8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5731933" y="2404031"/>
            <a:ext cx="1695910" cy="755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BA8DE-8C15-4145-BBFE-22C11D5CF389}"/>
              </a:ext>
            </a:extLst>
          </p:cNvPr>
          <p:cNvCxnSpPr>
            <a:cxnSpLocks/>
          </p:cNvCxnSpPr>
          <p:nvPr/>
        </p:nvCxnSpPr>
        <p:spPr>
          <a:xfrm flipH="1">
            <a:off x="7427843" y="3831639"/>
            <a:ext cx="1" cy="57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777006C-BB12-A64D-8D6A-38529D224AEB}"/>
              </a:ext>
            </a:extLst>
          </p:cNvPr>
          <p:cNvSpPr/>
          <p:nvPr/>
        </p:nvSpPr>
        <p:spPr>
          <a:xfrm>
            <a:off x="6361043" y="5474081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Unwanted Activity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BAB4FD-266E-774B-B0EF-EBE0B28DE267}"/>
              </a:ext>
            </a:extLst>
          </p:cNvPr>
          <p:cNvSpPr/>
          <p:nvPr/>
        </p:nvSpPr>
        <p:spPr>
          <a:xfrm>
            <a:off x="8940801" y="2867058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Back-loop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80F789-BB61-9546-A6A2-1F30AE19A913}"/>
              </a:ext>
            </a:extLst>
          </p:cNvPr>
          <p:cNvSpPr/>
          <p:nvPr/>
        </p:nvSpPr>
        <p:spPr>
          <a:xfrm>
            <a:off x="8926444" y="5892102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Incorrect resource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59102A-019A-0048-BD02-85E93AAE09DE}"/>
              </a:ext>
            </a:extLst>
          </p:cNvPr>
          <p:cNvSpPr/>
          <p:nvPr/>
        </p:nvSpPr>
        <p:spPr>
          <a:xfrm>
            <a:off x="9025467" y="3572807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Parallelizable tasks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3F7F01-4BD9-9641-8084-C2542CBB9DFE}"/>
              </a:ext>
            </a:extLst>
          </p:cNvPr>
          <p:cNvSpPr/>
          <p:nvPr/>
        </p:nvSpPr>
        <p:spPr>
          <a:xfrm>
            <a:off x="2573867" y="2194042"/>
            <a:ext cx="1964266" cy="314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Bottle Neck </a:t>
            </a:r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F88D9C-2782-314F-A098-2B632BCBD228}"/>
              </a:ext>
            </a:extLst>
          </p:cNvPr>
          <p:cNvSpPr/>
          <p:nvPr/>
        </p:nvSpPr>
        <p:spPr>
          <a:xfrm>
            <a:off x="2350419" y="5423661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Variance of Process Time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601A953-E6B1-6E44-A9EA-D81D4B43E20E}"/>
              </a:ext>
            </a:extLst>
          </p:cNvPr>
          <p:cNvSpPr/>
          <p:nvPr/>
        </p:nvSpPr>
        <p:spPr>
          <a:xfrm>
            <a:off x="8926444" y="4554815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 time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1D7254-A02C-BE41-84A7-D1C5539FAD19}"/>
              </a:ext>
            </a:extLst>
          </p:cNvPr>
          <p:cNvSpPr/>
          <p:nvPr/>
        </p:nvSpPr>
        <p:spPr>
          <a:xfrm>
            <a:off x="8926444" y="5316815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Interface or media change</a:t>
            </a:r>
            <a:endParaRPr lang="en-US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3B7FD6-EEF4-F842-916C-A4B5C736A004}"/>
              </a:ext>
            </a:extLst>
          </p:cNvPr>
          <p:cNvSpPr/>
          <p:nvPr/>
        </p:nvSpPr>
        <p:spPr>
          <a:xfrm>
            <a:off x="8940801" y="2138157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Redundant Activity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2DE807-C650-A54F-865F-798F1A842CF6}"/>
              </a:ext>
            </a:extLst>
          </p:cNvPr>
          <p:cNvSpPr/>
          <p:nvPr/>
        </p:nvSpPr>
        <p:spPr>
          <a:xfrm>
            <a:off x="6764868" y="1951059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Eventually Follows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090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09E-1B40-784A-99BB-498D717E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0B9A-0D1E-774C-B112-9422E166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9863</TotalTime>
  <Words>308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Joint Master Thesis - Modelling of production expertise to extend the data-driven analysis of process models</vt:lpstr>
      <vt:lpstr>Schedule</vt:lpstr>
      <vt:lpstr>Taxonomy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Sateesh</dc:creator>
  <cp:lastModifiedBy>Deepak Sateesh</cp:lastModifiedBy>
  <cp:revision>14</cp:revision>
  <dcterms:created xsi:type="dcterms:W3CDTF">2021-06-10T10:32:31Z</dcterms:created>
  <dcterms:modified xsi:type="dcterms:W3CDTF">2021-06-17T06:55:41Z</dcterms:modified>
</cp:coreProperties>
</file>