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D361-5305-B148-83E3-C14F1B2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9F80-5AA8-7D42-9AC6-9FD60131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www.win.tue.nl</a:t>
            </a:r>
            <a:r>
              <a:rPr lang="en-IN" dirty="0"/>
              <a:t>/~</a:t>
            </a:r>
            <a:r>
              <a:rPr lang="en-IN" dirty="0" err="1"/>
              <a:t>hverbeek</a:t>
            </a:r>
            <a:r>
              <a:rPr lang="en-IN" dirty="0"/>
              <a:t>/</a:t>
            </a:r>
            <a:r>
              <a:rPr lang="en-IN" dirty="0" err="1"/>
              <a:t>wp</a:t>
            </a:r>
            <a:r>
              <a:rPr lang="en-IN" dirty="0"/>
              <a:t>-content/</a:t>
            </a:r>
            <a:r>
              <a:rPr lang="en-IN" dirty="0" err="1"/>
              <a:t>papercite</a:t>
            </a:r>
            <a:r>
              <a:rPr lang="en-IN" dirty="0"/>
              <a:t>-data/pdf/dixit18.pdf -&gt;Fast Incremental Conformance Analysis for Interactive Process Discovery</a:t>
            </a:r>
          </a:p>
          <a:p>
            <a:r>
              <a:rPr lang="en-IN" dirty="0"/>
              <a:t>http://</a:t>
            </a:r>
            <a:r>
              <a:rPr lang="en-IN" dirty="0" err="1"/>
              <a:t>www.padsweb.rwth-aachen.de</a:t>
            </a:r>
            <a:r>
              <a:rPr lang="en-IN" dirty="0"/>
              <a:t>/</a:t>
            </a:r>
            <a:r>
              <a:rPr lang="en-IN" dirty="0" err="1"/>
              <a:t>wvdaalst</a:t>
            </a:r>
            <a:r>
              <a:rPr lang="en-IN" dirty="0"/>
              <a:t>/publications/p1004.pdf -&gt;</a:t>
            </a:r>
            <a:r>
              <a:rPr lang="en-IN" dirty="0" err="1"/>
              <a:t>ProDiGy</a:t>
            </a:r>
            <a:r>
              <a:rPr lang="en-IN" dirty="0"/>
              <a:t> : Human-in-the-loop Process Discovery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1350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BFCE78-69AD-C743-A5E0-CEEC955C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the papers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3796-151C-514B-84B8-ED92901E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Interactively choose the alternates based on conformance score and help to create the model.</a:t>
            </a:r>
          </a:p>
          <a:p>
            <a:r>
              <a:rPr lang="en-IN" sz="2400" dirty="0"/>
              <a:t>Implementation in </a:t>
            </a:r>
            <a:r>
              <a:rPr lang="en-IN" sz="2400" dirty="0" err="1"/>
              <a:t>ProM</a:t>
            </a:r>
            <a:r>
              <a:rPr lang="en-IN" sz="2400" dirty="0"/>
              <a:t>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24048-19A0-F841-953F-5FCE4D6D1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D6D-BA66-6645-95C6-AEFFE1C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till now..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91275A-A232-AC47-B7F4-AA334A33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374511"/>
            <a:ext cx="9512300" cy="160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5BC354-6ED4-3B4D-9A58-E3CFD4FEA03E}"/>
              </a:ext>
            </a:extLst>
          </p:cNvPr>
          <p:cNvSpPr txBox="1"/>
          <p:nvPr/>
        </p:nvSpPr>
        <p:spPr>
          <a:xfrm>
            <a:off x="685800" y="3086100"/>
            <a:ext cx="1073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above DFG we make one of the transition as a restriction and write an algorithm to detect the violated </a:t>
            </a:r>
          </a:p>
          <a:p>
            <a:r>
              <a:rPr lang="en-US" dirty="0"/>
              <a:t>constraints as seen below 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F9B300-C639-B94E-91F2-C976CC21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9" y="3732430"/>
            <a:ext cx="10581217" cy="29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Further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7204-7E59-C24F-B900-83E13CF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the DFG obtained and try to get the </a:t>
            </a:r>
            <a:r>
              <a:rPr lang="en-US" sz="2000" dirty="0" err="1">
                <a:solidFill>
                  <a:srgbClr val="000000"/>
                </a:solidFill>
              </a:rPr>
              <a:t>Petrinet</a:t>
            </a:r>
            <a:r>
              <a:rPr lang="en-US" sz="2000" dirty="0">
                <a:solidFill>
                  <a:srgbClr val="000000"/>
                </a:solidFill>
              </a:rPr>
              <a:t> using inductive miner algorithm.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Also try to set a parameter which says if that transition is violated and acter the discovery try to color the violated constraints.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Based on this model try perform the analysis and see if further constraints are violated.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C17-C214-0544-B1C7-C50A11D8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447-93A0-8840-8E24-098A6DBF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Interactive process mining</vt:lpstr>
      <vt:lpstr>Summary of the papers read</vt:lpstr>
      <vt:lpstr>Implementation till now..</vt:lpstr>
      <vt:lpstr>Further  implementation</vt:lpstr>
      <vt:lpstr>Thank you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2</cp:revision>
  <dcterms:created xsi:type="dcterms:W3CDTF">2020-11-16T11:23:00Z</dcterms:created>
  <dcterms:modified xsi:type="dcterms:W3CDTF">2020-11-16T11:24:34Z</dcterms:modified>
</cp:coreProperties>
</file>