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964DE-1375-D94C-B314-82CC6F0C58C0}"/>
              </a:ext>
            </a:extLst>
          </p:cNvPr>
          <p:cNvSpPr/>
          <p:nvPr/>
        </p:nvSpPr>
        <p:spPr>
          <a:xfrm>
            <a:off x="836674" y="278594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69314-7529-AD42-B527-4EFCBDAA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24888"/>
              </p:ext>
            </p:extLst>
          </p:nvPr>
        </p:nvGraphicFramePr>
        <p:xfrm>
          <a:off x="836672" y="1174214"/>
          <a:ext cx="10515602" cy="554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366">
                  <a:extLst>
                    <a:ext uri="{9D8B030D-6E8A-4147-A177-3AD203B41FA5}">
                      <a16:colId xmlns:a16="http://schemas.microsoft.com/office/drawing/2014/main" val="4262215323"/>
                    </a:ext>
                  </a:extLst>
                </a:gridCol>
                <a:gridCol w="3836188">
                  <a:extLst>
                    <a:ext uri="{9D8B030D-6E8A-4147-A177-3AD203B41FA5}">
                      <a16:colId xmlns:a16="http://schemas.microsoft.com/office/drawing/2014/main" val="2810721741"/>
                    </a:ext>
                  </a:extLst>
                </a:gridCol>
                <a:gridCol w="2484703">
                  <a:extLst>
                    <a:ext uri="{9D8B030D-6E8A-4147-A177-3AD203B41FA5}">
                      <a16:colId xmlns:a16="http://schemas.microsoft.com/office/drawing/2014/main" val="3408630772"/>
                    </a:ext>
                  </a:extLst>
                </a:gridCol>
                <a:gridCol w="1917345">
                  <a:extLst>
                    <a:ext uri="{9D8B030D-6E8A-4147-A177-3AD203B41FA5}">
                      <a16:colId xmlns:a16="http://schemas.microsoft.com/office/drawing/2014/main" val="3343308469"/>
                    </a:ext>
                  </a:extLst>
                </a:gridCol>
              </a:tblGrid>
              <a:tr h="278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Current implementation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21969835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r>
                        <a:rPr lang="en-US" sz="1400"/>
                        <a:t>1. Unwanted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the unwanted activities from the given list and displays them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Log, list of blacklisted activities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Timestamp to be displayed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323756244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r>
                        <a:rPr lang="en-US" sz="1400"/>
                        <a:t>2. Back loop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longest activity sequence which is repeating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longest loop is considered.(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Use start timestamp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0244944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3.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Redundant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duplicates events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52108664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4.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if a resource changes for the same activity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changes count at case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9074975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5.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of media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implementation to that of Interface given a media column.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2538401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6.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Idle time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time between end of previous event and start of next event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742599682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7.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of process times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the variance for different activities at log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min, max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, avera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ge to the output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3499284599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8.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Bottleneck</a:t>
                      </a:r>
                    </a:p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(slowest Activity)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which activity takes the most time to execute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Longest time activity at log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10546212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9.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Parallelizable tasks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Parallelizable activities by obtaining DFG from the given log.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Currently only neighboring tasks are considered. (Case/trace level)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408861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272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PowerPoint Presentation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32</cp:revision>
  <dcterms:created xsi:type="dcterms:W3CDTF">2020-12-08T10:58:12Z</dcterms:created>
  <dcterms:modified xsi:type="dcterms:W3CDTF">2021-02-12T10:07:10Z</dcterms:modified>
</cp:coreProperties>
</file>