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1A94-C3A7-4A41-B27D-CBD4D682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361ED-F939-C841-BAA8-56B4E6F1F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85911-E7CF-744F-9FB4-F42DC4B9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A731-E872-3C4C-8DE6-B91A011B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93C8-3A46-DE4D-B846-ED002939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569-7B59-6B49-9992-D8F9B64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8168-F6D6-584B-B438-5D4A89D46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1FF9-0C06-994D-BBF1-BF9D6CB3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C489-4CB6-A54A-8B4B-A811E4F2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A728-5CAF-7649-B7FB-1E7960F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D94B8-6021-AB41-969B-8A67698D4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8476-731A-FA49-8386-7FBBE399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989A-EB2B-D94E-B9BB-6F7C9F5C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2D37-4CEA-494D-B140-0E0C9D6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B059-033A-6C4D-AFD4-9761C093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7C6-3943-6A46-91E0-5B96593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3141-51EB-414F-B8FB-4ECA8110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7533-770C-0B4E-B5A0-7BCFB4A4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ACA3-D80D-5048-A71F-3E1C825A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049A-3DBC-E54B-8547-819825BE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D0C8-07DA-CC40-9D20-EE1704F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20ED-7843-9A4C-8C91-731B081D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5D8A8-1513-8C4C-A844-C726CA91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3711-3ADC-4B4A-B8F1-6688A8B4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68D8-A6DC-6F47-BEC6-A2D5AEE4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BCE8-1F69-6C43-B675-A3CAF69D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67D4-2195-B045-877B-87C118BF7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1FE7-FC89-494C-9264-0C06AE2E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408A3-2BB6-2B4A-9485-B94256C2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C983-6867-E947-93A2-14D7AAA2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0337-DD00-514F-963D-DB4075C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E60F-A904-0548-8D82-96113150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8BB3-1ED1-D643-9A62-8D6BBBD5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970B-3561-5847-BF5B-9DA4B950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B7390-8F90-C941-A88F-F9A5E3B27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08DAC-6732-7241-B72E-AD9214DFA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8A92E-8E33-A74F-80E6-1AA7EDB1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AE51C-A623-D04C-829B-D26B9B0A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8C5C1-1AC6-2D4B-A027-22B5D640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718-63F7-264B-AD8C-E855BAC0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64DEF-70B1-694D-876E-599E91D3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336E9-F406-F346-B9CB-C0584A57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9049-F8D4-C94F-B0AA-B98AF373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2002A-B25C-2347-AFCE-143AF32D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36B9E-7577-CD49-BABE-E26892C4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15967-277A-8846-817C-FBE14B75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FA9E-B1BD-CD45-96DA-4A531534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E813-8F81-C44D-859C-1BE1E300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F439-13FC-BA44-B3C0-F17753C49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BB898-F952-B44F-9BA8-A68EC40A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3DF8-D146-2E44-A4CF-14B526BB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B086-7D14-A345-BC36-469191D2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F8DE-13A6-B040-944C-B027CB34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141DB-3056-9D46-89DE-C91C38AA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E5855-71A8-8F45-B16B-8E049B913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33D5-CCD4-DE48-8E97-6AAF083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471E-7DA7-F247-A559-52FA7CE6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358E-D6A7-A643-9D51-F67E35CB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A5345-1E0F-514E-824C-7C87FAC1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43A7-04F3-DE46-B508-574BD494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D1F0-7DA5-EF4B-B57C-D2C1DD00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FD0E-F17F-9441-A4C1-A1AE318375DC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861C-EE8D-6844-BA63-8E2AA2C2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45206-5102-7447-A1F5-3A81BB372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B4D47-0F3F-6047-BB1B-E0BC6D96D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Joint Master Thesis - Modelling of production expertise to extend the data-driven analysis of process models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AE4EB-E131-564C-AFCC-69DE1321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	Supervisor: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Prof.Dr.ir</a:t>
            </a:r>
            <a:r>
              <a:rPr lang="en-US" dirty="0">
                <a:solidFill>
                  <a:srgbClr val="000000"/>
                </a:solidFill>
              </a:rPr>
              <a:t>. Wil van der Aalst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	Advisors: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Mahsa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Pourbafrani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Marco </a:t>
            </a:r>
            <a:r>
              <a:rPr lang="en-US" sz="2400" dirty="0" err="1">
                <a:solidFill>
                  <a:srgbClr val="000000"/>
                </a:solidFill>
              </a:rPr>
              <a:t>Schopen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0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0D6D-BA66-6645-95C6-AEFFE1C8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till now..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91275A-A232-AC47-B7F4-AA334A33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50" y="1374511"/>
            <a:ext cx="9512300" cy="160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5BC354-6ED4-3B4D-9A58-E3CFD4FEA03E}"/>
              </a:ext>
            </a:extLst>
          </p:cNvPr>
          <p:cNvSpPr txBox="1"/>
          <p:nvPr/>
        </p:nvSpPr>
        <p:spPr>
          <a:xfrm>
            <a:off x="685800" y="3086100"/>
            <a:ext cx="10732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above DFG we make one of the transition as a restriction and write an algorithm to detect the violated </a:t>
            </a:r>
          </a:p>
          <a:p>
            <a:r>
              <a:rPr lang="en-US" dirty="0"/>
              <a:t>constraints as seen below ..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F9B300-C639-B94E-91F2-C976CC21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49" y="3732430"/>
            <a:ext cx="10581217" cy="295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4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E84D-4CF6-764E-B683-5847D4F1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9FB5-57E0-EB47-A86D-7A7D46E4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Obtained </a:t>
            </a:r>
            <a:r>
              <a:rPr lang="en-US" dirty="0" err="1"/>
              <a:t>petrinet</a:t>
            </a:r>
            <a:r>
              <a:rPr lang="en-US" dirty="0"/>
              <a:t> from the </a:t>
            </a:r>
            <a:r>
              <a:rPr lang="en-US" dirty="0" err="1"/>
              <a:t>dfg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 Challenge: Unable to find a function to visualize the </a:t>
            </a:r>
            <a:r>
              <a:rPr lang="en-US" dirty="0" err="1"/>
              <a:t>petrinet</a:t>
            </a:r>
            <a:r>
              <a:rPr lang="en-US" dirty="0"/>
              <a:t> by 	highlighting the edges violating it. </a:t>
            </a:r>
          </a:p>
          <a:p>
            <a:pPr marL="0" indent="0">
              <a:buNone/>
            </a:pPr>
            <a:r>
              <a:rPr lang="en-US" dirty="0"/>
              <a:t>	possible solution: write our own visualization function.</a:t>
            </a:r>
          </a:p>
          <a:p>
            <a:r>
              <a:rPr lang="en-US" dirty="0"/>
              <a:t>Implemented duplicate search at </a:t>
            </a:r>
            <a:r>
              <a:rPr lang="en-US"/>
              <a:t>trace level/cycle </a:t>
            </a:r>
            <a:r>
              <a:rPr lang="en-US" dirty="0"/>
              <a:t>detection.</a:t>
            </a:r>
          </a:p>
        </p:txBody>
      </p:sp>
    </p:spTree>
    <p:extLst>
      <p:ext uri="{BB962C8B-B14F-4D97-AF65-F5344CB8AC3E}">
        <p14:creationId xmlns:p14="http://schemas.microsoft.com/office/powerpoint/2010/main" val="132939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4E66C-3335-9F4A-9B5D-2BD40BDF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Further 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7204-7E59-C24F-B900-83E13CFB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Use the DFG obtained and try to get the </a:t>
            </a:r>
            <a:r>
              <a:rPr lang="en-US" sz="2000" dirty="0" err="1">
                <a:solidFill>
                  <a:srgbClr val="000000"/>
                </a:solidFill>
              </a:rPr>
              <a:t>Petrinet</a:t>
            </a:r>
            <a:r>
              <a:rPr lang="en-US" sz="2000" dirty="0">
                <a:solidFill>
                  <a:srgbClr val="000000"/>
                </a:solidFill>
              </a:rPr>
              <a:t> using inductive miner algorithm.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Also try to set a parameter which says if that transition is violated and acter the discovery try to color the violated constraints.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Based on this model try perform the analysis and see if further constraints are violated.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6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BF01FC9-9D10-BE4D-8C20-1C0425F3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Content Placeholder 6" descr="Robot Outline">
            <a:extLst>
              <a:ext uri="{FF2B5EF4-FFF2-40B4-BE49-F238E27FC236}">
                <a16:creationId xmlns:a16="http://schemas.microsoft.com/office/drawing/2014/main" id="{A769D123-DF8D-4697-9007-032E7B71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172" y="371721"/>
            <a:ext cx="3201657" cy="3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6C17-C214-0544-B1C7-C50A11D8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6447-93A0-8840-8E24-098A6DBF7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4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178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Joint Master Thesis - Modelling of production expertise to extend the data-driven analysis of process models </vt:lpstr>
      <vt:lpstr>Implementation till now..</vt:lpstr>
      <vt:lpstr>Implementation</vt:lpstr>
      <vt:lpstr>Further  implementation</vt:lpstr>
      <vt:lpstr>Thank you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Master Thesis - Modelling of production expertise to extend the data-driven analysis of process models </dc:title>
  <dc:creator>Deepak Sateesh</dc:creator>
  <cp:lastModifiedBy>Deepak Sateesh</cp:lastModifiedBy>
  <cp:revision>5</cp:revision>
  <dcterms:created xsi:type="dcterms:W3CDTF">2020-11-16T11:23:00Z</dcterms:created>
  <dcterms:modified xsi:type="dcterms:W3CDTF">2020-12-07T06:10:09Z</dcterms:modified>
</cp:coreProperties>
</file>