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3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C948F7-540D-4570-AB99-9CB651BA9503}" type="datetimeFigureOut">
              <a:rPr lang="en-IN" smtClean="0"/>
              <a:pPr/>
              <a:t>23-03-2022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E64BA-A602-4EC5-A9BD-BF3C01FC6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5" y="364856"/>
            <a:ext cx="1339538" cy="1337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A8221-6941-4A7F-A63B-6E36993F2BE6}"/>
              </a:ext>
            </a:extLst>
          </p:cNvPr>
          <p:cNvSpPr txBox="1"/>
          <p:nvPr/>
        </p:nvSpPr>
        <p:spPr>
          <a:xfrm>
            <a:off x="1531089" y="1432087"/>
            <a:ext cx="9129822" cy="53553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1800" b="1" strike="noStrike" spc="-1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spc="-1">
              <a:solidFill>
                <a:srgbClr val="FF0000"/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spc="-1">
              <a:solidFill>
                <a:srgbClr val="FF0000"/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spc="-1">
                <a:solidFill>
                  <a:srgbClr val="FF0000"/>
                </a:solidFill>
                <a:latin typeface="Arial"/>
                <a:cs typeface="Arial"/>
              </a:rPr>
              <a:t>Team Name : </a:t>
            </a:r>
            <a:r>
              <a:rPr lang="en-IN" b="1" spc="-1">
                <a:latin typeface="Arial"/>
                <a:cs typeface="Arial"/>
              </a:rPr>
              <a:t>Cyborgs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spc="-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800" b="1" strike="noStrike" spc="-1">
                <a:solidFill>
                  <a:srgbClr val="FF0000"/>
                </a:solidFill>
                <a:latin typeface="Arial"/>
              </a:rPr>
              <a:t>Problem Statement::-</a:t>
            </a:r>
            <a:r>
              <a:rPr lang="en-IN" b="1" spc="-1">
                <a:solidFill>
                  <a:srgbClr val="FF0000"/>
                </a:solidFill>
                <a:latin typeface="Arial"/>
              </a:rPr>
              <a:t> </a:t>
            </a:r>
            <a:r>
              <a:rPr lang="en-IN" b="1" spc="-1">
                <a:ea typeface="+mn-lt"/>
                <a:cs typeface="+mn-lt"/>
              </a:rPr>
              <a:t>Build a mobile app for Mysuru tourism</a:t>
            </a:r>
            <a:endParaRPr lang="en-IN" b="1" spc="-1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IN" b="1" spc="-1">
              <a:latin typeface="Lucida Sans Unicode"/>
              <a:cs typeface="Lucida Sans Unicode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b="1" spc="-1">
                <a:solidFill>
                  <a:srgbClr val="FF0000"/>
                </a:solidFill>
                <a:latin typeface="Lucida Sans Unicode"/>
                <a:cs typeface="Lucida Sans Unicode"/>
              </a:rPr>
              <a:t>Project Name :</a:t>
            </a:r>
            <a:r>
              <a:rPr lang="en-IN" b="1" spc="-1">
                <a:solidFill>
                  <a:srgbClr val="000000"/>
                </a:solidFill>
                <a:latin typeface="Lucida Sans Unicode"/>
                <a:cs typeface="Lucida Sans Unicode"/>
              </a:rPr>
              <a:t> Mysuru Smart Tourism </a:t>
            </a:r>
          </a:p>
          <a:p>
            <a:endParaRPr lang="en-IN" b="1" spc="-1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spc="-1">
                <a:solidFill>
                  <a:srgbClr val="FF0000"/>
                </a:solidFill>
                <a:latin typeface="Arial"/>
              </a:rPr>
              <a:t>Team Leader   :- </a:t>
            </a:r>
            <a:r>
              <a:rPr lang="en-IN" b="1" spc="-1">
                <a:solidFill>
                  <a:srgbClr val="000000"/>
                </a:solidFill>
                <a:latin typeface="Arial"/>
              </a:rPr>
              <a:t>Rahul Pawar</a:t>
            </a:r>
            <a:endParaRPr lang="en-IN" b="1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IN" b="1" spc="-1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spc="-1">
                <a:solidFill>
                  <a:srgbClr val="FF0000"/>
                </a:solidFill>
                <a:latin typeface="Arial"/>
              </a:rPr>
              <a:t>Team Member :-</a:t>
            </a:r>
            <a:r>
              <a:rPr lang="en-GB" b="1" spc="-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Saurabh Lande</a:t>
            </a:r>
          </a:p>
          <a:p>
            <a:r>
              <a:rPr lang="en-US" b="1">
                <a:latin typeface="Arial"/>
                <a:cs typeface="Arial"/>
              </a:rPr>
              <a:t>		    Onkar Tayde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pc="-1">
              <a:latin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pc="-1">
              <a:latin typeface="Arial"/>
            </a:endParaRPr>
          </a:p>
          <a:p>
            <a:endParaRPr lang="en-IN" spc="-1">
              <a:latin typeface="Arial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3393A-568F-4A72-B8E5-4F2E7A274161}"/>
              </a:ext>
            </a:extLst>
          </p:cNvPr>
          <p:cNvSpPr txBox="1"/>
          <p:nvPr/>
        </p:nvSpPr>
        <p:spPr>
          <a:xfrm>
            <a:off x="3897950" y="527110"/>
            <a:ext cx="4081041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4400" b="1" spc="-1">
                <a:solidFill>
                  <a:srgbClr val="00B0F0"/>
                </a:solidFill>
                <a:latin typeface="Arial"/>
                <a:cs typeface="Arial"/>
              </a:rPr>
              <a:t>Code Off </a:t>
            </a:r>
            <a:r>
              <a:rPr lang="en-IN" sz="4400" b="1" spc="-1">
                <a:latin typeface="Arial"/>
                <a:cs typeface="Arial"/>
              </a:rPr>
              <a:t>Duty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A8612D-C28B-45EC-BECC-94247CE3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23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A08ADD-7405-4D4D-9C38-431A63C3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5" y="494798"/>
            <a:ext cx="2743200" cy="1047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8FD65-769A-434E-BA04-D0180C261763}"/>
              </a:ext>
            </a:extLst>
          </p:cNvPr>
          <p:cNvSpPr txBox="1"/>
          <p:nvPr/>
        </p:nvSpPr>
        <p:spPr>
          <a:xfrm>
            <a:off x="9615054" y="1579418"/>
            <a:ext cx="1510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Lucida Bright"/>
              </a:rPr>
              <a:t>#Lets Wow</a:t>
            </a:r>
          </a:p>
        </p:txBody>
      </p:sp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F692EF1-D28D-4C94-888B-5D9FFE72E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23" y="4555308"/>
            <a:ext cx="2743200" cy="18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224837" y="263237"/>
            <a:ext cx="6337600" cy="443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n-US" sz="3200" b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iome"/>
                <a:cs typeface="Biome"/>
              </a:rPr>
              <a:t>Solution/Approach</a:t>
            </a:r>
            <a:endParaRPr lang="en-US" b="1">
              <a:solidFill>
                <a:schemeClr val="accent2">
                  <a:lumMod val="75000"/>
                </a:schemeClr>
              </a:solidFill>
              <a:latin typeface="Biome"/>
              <a:cs typeface="Biome"/>
            </a:endParaRPr>
          </a:p>
          <a:p>
            <a:pPr>
              <a:lnSpc>
                <a:spcPct val="100000"/>
              </a:lnSpc>
            </a:pPr>
            <a:endParaRPr lang="en-US" sz="2400" b="1" strike="noStrike">
              <a:ln w="13462">
                <a:solidFill>
                  <a:prstClr val="white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rgbClr val="604878"/>
                </a:outerShdw>
              </a:effectLst>
              <a:latin typeface="Trebuchet MS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02940" y="808658"/>
            <a:ext cx="6520872" cy="54062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1270">
              <a:lnSpc>
                <a:spcPct val="110000"/>
              </a:lnSpc>
              <a:spcBef>
                <a:spcPts val="1001"/>
              </a:spcBef>
              <a:buClr>
                <a:srgbClr val="FF0000"/>
              </a:buClr>
              <a:buSzPct val="80000"/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1. Created the android application called Mysuru Smart Tourism Application.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2. Mysuru Smart Tourism application is tourist guide application which can help the tourist find best places, hotels, and destinations. 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3. Mysuru Smart Tourism app has 4 basic functionality such as Places , Hotels, Medical Support and Transportation.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4. In the application we have used the google maps api provide the easy map access for the user to find the nearby places.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5. Mysuru smart tourism app is connected with firebase Realtime database  and Fire Storage to store the information's such as name of places, best time to visit, descriptions, images  etc.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</a:rPr>
              <a:t>6. Tourist can get the transport and medical support in the app with help of third-party app integrations.</a:t>
            </a:r>
          </a:p>
          <a:p>
            <a:pPr marL="1270">
              <a:lnSpc>
                <a:spcPct val="110000"/>
              </a:lnSpc>
              <a:spcBef>
                <a:spcPts val="1001"/>
              </a:spcBef>
            </a:pPr>
            <a:r>
              <a:rPr lang="en-IN" sz="1600" spc="-1" dirty="0">
                <a:solidFill>
                  <a:schemeClr val="accent2">
                    <a:lumMod val="75000"/>
                  </a:schemeClr>
                </a:solidFill>
                <a:latin typeface="Berlin Sans FB"/>
                <a:cs typeface="Lucida Sans Unicode"/>
              </a:rPr>
              <a:t>7. Integrating the TensorFlow Lite model  to Recognised the places snapshot by tourist . Model can help tourist to find the places with smart computer vision and neural network.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BA552A-24C1-4314-A7C4-9299D3B9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33" y="321733"/>
            <a:ext cx="4792133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5753" y="226159"/>
            <a:ext cx="446501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n w="6600">
                  <a:solidFill>
                    <a:srgbClr val="9F2936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9F2936"/>
                  </a:outerShdw>
                </a:effectLst>
                <a:latin typeface="Arial Unicode MS"/>
                <a:ea typeface="Arial Unicode MS"/>
                <a:cs typeface="Arial Unicode MS"/>
              </a:rPr>
              <a:t>Mysuru Smart Tourism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7987829" y="1025624"/>
            <a:ext cx="3429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ea typeface="Liberation Serif" charset="0"/>
                <a:cs typeface="Times New Roman"/>
              </a:rPr>
              <a:t> 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Berlin Sans FB"/>
                <a:ea typeface="Liberation Serif" charset="0"/>
                <a:cs typeface="Times New Roman"/>
              </a:rPr>
              <a:t> Android</a:t>
            </a:r>
            <a:r>
              <a:rPr lang="en-US" dirty="0">
                <a:latin typeface="Berlin Sans FB"/>
                <a:ea typeface="Liberation Serif" charset="0"/>
                <a:cs typeface="Times New Roman"/>
              </a:rPr>
              <a:t> 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Berlin Sans FB"/>
                <a:ea typeface="Liberation Serif" charset="0"/>
                <a:cs typeface="Times New Roman"/>
              </a:rPr>
              <a:t> Studio</a:t>
            </a:r>
            <a:endParaRPr lang="en-US" dirty="0">
              <a:latin typeface="Berlin Sans FB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ea typeface="Liberation Serif" charset="0"/>
                <a:cs typeface="Times New Roman"/>
              </a:rPr>
              <a:t>   TensorFlow lite</a:t>
            </a:r>
            <a:endParaRPr lang="en-US" dirty="0">
              <a:latin typeface="Berlin Sans FB" pitchFamily="34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cs typeface="Times New Roman"/>
              </a:rPr>
              <a:t>   </a:t>
            </a:r>
            <a:r>
              <a:rPr lang="en-US" dirty="0" err="1">
                <a:latin typeface="Berlin Sans FB"/>
                <a:cs typeface="Times New Roman"/>
              </a:rPr>
              <a:t>DialogueFlow</a:t>
            </a:r>
            <a:endParaRPr lang="en-US" dirty="0" err="1">
              <a:latin typeface="Berlin Sans FB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cs typeface="Times New Roman"/>
              </a:rPr>
              <a:t>  Google Maps API</a:t>
            </a:r>
            <a:endParaRPr lang="en-US" i="0" u="none" strike="noStrike" cap="none" normalizeH="0" baseline="0">
              <a:ln>
                <a:noFill/>
              </a:ln>
              <a:effectLst/>
              <a:latin typeface="Berlin Sans FB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ea typeface="Liberation Serif" charset="0"/>
                <a:cs typeface="Times New Roman"/>
              </a:rPr>
              <a:t>  Fire</a:t>
            </a:r>
            <a:r>
              <a:rPr kumimoji="0" lang="en-US" i="0" u="none" strike="noStrike" cap="none" normalizeH="0" dirty="0">
                <a:ln>
                  <a:noFill/>
                </a:ln>
                <a:effectLst/>
                <a:latin typeface="Berlin Sans FB"/>
                <a:ea typeface="Liberation Serif" charset="0"/>
                <a:cs typeface="Times New Roman"/>
              </a:rPr>
              <a:t>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Berlin Sans FB"/>
                <a:ea typeface="Liberation Serif" charset="0"/>
                <a:cs typeface="Times New Roman"/>
              </a:rPr>
              <a:t>Storage</a:t>
            </a:r>
            <a:r>
              <a:rPr lang="en-US" dirty="0">
                <a:latin typeface="Berlin Sans FB"/>
                <a:ea typeface="Liberation Serif" charset="0"/>
                <a:cs typeface="Times New Roman"/>
              </a:rPr>
              <a:t> API</a:t>
            </a:r>
            <a:endParaRPr lang="en-US" i="0" u="none" strike="noStrike" cap="none" normalizeH="0" baseline="0">
              <a:ln>
                <a:noFill/>
              </a:ln>
              <a:effectLst/>
              <a:latin typeface="Berlin Sans FB" pitchFamily="34" charset="0"/>
              <a:ea typeface="Liberation Serif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ea typeface="Liberation Serif" charset="0"/>
                <a:cs typeface="Times New Roman"/>
              </a:rPr>
              <a:t> 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Berlin Sans FB"/>
                <a:ea typeface="Liberation Serif" charset="0"/>
                <a:cs typeface="Times New Roman"/>
              </a:rPr>
              <a:t> Firebase DB</a:t>
            </a:r>
            <a:r>
              <a:rPr lang="en-US" dirty="0">
                <a:latin typeface="Berlin Sans FB"/>
                <a:cs typeface="Arial"/>
              </a:rPr>
              <a:t> 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 dirty="0">
                <a:latin typeface="Berlin Sans FB"/>
                <a:cs typeface="Arial"/>
              </a:rPr>
              <a:t>   Adobe XD</a:t>
            </a:r>
            <a:endParaRPr lang="en-US">
              <a:latin typeface="Berlin Sans FB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01613" algn="l"/>
              </a:tabLst>
            </a:pPr>
            <a:r>
              <a:rPr lang="en-US">
                <a:latin typeface="Berlin Sans FB"/>
                <a:cs typeface="Arial"/>
              </a:rPr>
              <a:t>   Heroku / GCP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61973" y="540251"/>
            <a:ext cx="452052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>
                <a:ln/>
                <a:solidFill>
                  <a:schemeClr val="accent3"/>
                </a:solidFill>
                <a:latin typeface="Calisto MT" panose="02040603050505030304" pitchFamily="18" charset="0"/>
              </a:rPr>
              <a:t>Technical Stack</a:t>
            </a: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94820D1-2694-4E3F-9A2C-840F612E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082694"/>
            <a:ext cx="6026725" cy="46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Deepak Yadav</cp:lastModifiedBy>
  <cp:revision>72</cp:revision>
  <dcterms:created xsi:type="dcterms:W3CDTF">2020-07-21T10:30:45Z</dcterms:created>
  <dcterms:modified xsi:type="dcterms:W3CDTF">2022-03-23T13:47:33Z</dcterms:modified>
</cp:coreProperties>
</file>