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5" r:id="rId8"/>
    <p:sldId id="266" r:id="rId9"/>
    <p:sldId id="263" r:id="rId10"/>
    <p:sldId id="264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28"/>
    <p:restoredTop sz="94624"/>
  </p:normalViewPr>
  <p:slideViewPr>
    <p:cSldViewPr snapToGrid="0" snapToObjects="1">
      <p:cViewPr varScale="1">
        <p:scale>
          <a:sx n="70" d="100"/>
          <a:sy n="70" d="100"/>
        </p:scale>
        <p:origin x="4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0872-1D3E-FB40-B266-09E06B490A9B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C9D9-6A3F-9D4D-9404-FDE27D6023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0872-1D3E-FB40-B266-09E06B490A9B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C9D9-6A3F-9D4D-9404-FDE27D6023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0872-1D3E-FB40-B266-09E06B490A9B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C9D9-6A3F-9D4D-9404-FDE27D60231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0872-1D3E-FB40-B266-09E06B490A9B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C9D9-6A3F-9D4D-9404-FDE27D6023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0872-1D3E-FB40-B266-09E06B490A9B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C9D9-6A3F-9D4D-9404-FDE27D60231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0872-1D3E-FB40-B266-09E06B490A9B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C9D9-6A3F-9D4D-9404-FDE27D6023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0872-1D3E-FB40-B266-09E06B490A9B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C9D9-6A3F-9D4D-9404-FDE27D6023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0872-1D3E-FB40-B266-09E06B490A9B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C9D9-6A3F-9D4D-9404-FDE27D6023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0872-1D3E-FB40-B266-09E06B490A9B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C9D9-6A3F-9D4D-9404-FDE27D6023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0872-1D3E-FB40-B266-09E06B490A9B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C9D9-6A3F-9D4D-9404-FDE27D6023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0872-1D3E-FB40-B266-09E06B490A9B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C9D9-6A3F-9D4D-9404-FDE27D6023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0872-1D3E-FB40-B266-09E06B490A9B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C9D9-6A3F-9D4D-9404-FDE27D6023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0872-1D3E-FB40-B266-09E06B490A9B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C9D9-6A3F-9D4D-9404-FDE27D6023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0872-1D3E-FB40-B266-09E06B490A9B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C9D9-6A3F-9D4D-9404-FDE27D6023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0872-1D3E-FB40-B266-09E06B490A9B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C9D9-6A3F-9D4D-9404-FDE27D6023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0872-1D3E-FB40-B266-09E06B490A9B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C9D9-6A3F-9D4D-9404-FDE27D6023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10872-1D3E-FB40-B266-09E06B490A9B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7D8C9D9-6A3F-9D4D-9404-FDE27D602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13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8054" y="756574"/>
            <a:ext cx="10047111" cy="2387600"/>
          </a:xfrm>
        </p:spPr>
        <p:txBody>
          <a:bodyPr/>
          <a:lstStyle/>
          <a:p>
            <a:pPr algn="ctr"/>
            <a:r>
              <a:rPr lang="en-US" dirty="0" smtClean="0"/>
              <a:t>Incentive Reconciliation </a:t>
            </a:r>
            <a:br>
              <a:rPr lang="en-US" dirty="0" smtClean="0"/>
            </a:br>
            <a:r>
              <a:rPr lang="en-US" dirty="0" smtClean="0"/>
              <a:t>to AWS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3316" y="3385815"/>
            <a:ext cx="7766936" cy="1096899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Expedia – FCTS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95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53143"/>
            <a:ext cx="8596668" cy="5388219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b="1" u="sng" dirty="0"/>
              <a:t>Upload </a:t>
            </a:r>
            <a:r>
              <a:rPr lang="en-US" b="1" u="sng" dirty="0" smtClean="0"/>
              <a:t>artifacts</a:t>
            </a:r>
          </a:p>
          <a:p>
            <a:pPr marL="0" indent="0">
              <a:buNone/>
            </a:pPr>
            <a:r>
              <a:rPr lang="en-US" dirty="0" smtClean="0"/>
              <a:t>Upload </a:t>
            </a:r>
            <a:r>
              <a:rPr lang="en-US" dirty="0"/>
              <a:t>both the artifacts </a:t>
            </a:r>
            <a:r>
              <a:rPr lang="en-US" dirty="0" smtClean="0"/>
              <a:t>prepared </a:t>
            </a:r>
            <a:r>
              <a:rPr lang="en-US" dirty="0"/>
              <a:t>to the maven repo of your desired account.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charset="2"/>
              <a:buChar char="q"/>
            </a:pPr>
            <a:r>
              <a:rPr lang="en-US" b="1" u="sng" dirty="0"/>
              <a:t>Cloud Native app </a:t>
            </a:r>
            <a:r>
              <a:rPr lang="en-US" b="1" u="sng" dirty="0" smtClean="0"/>
              <a:t>creation</a:t>
            </a:r>
          </a:p>
          <a:p>
            <a:pPr marL="0" indent="0">
              <a:buNone/>
            </a:pPr>
            <a:r>
              <a:rPr lang="en-US" dirty="0" smtClean="0"/>
              <a:t>Go </a:t>
            </a:r>
            <a:r>
              <a:rPr lang="en-US" dirty="0"/>
              <a:t>to sphinx in your desired account and create your app corresponding to the stack, providing information such as artifact and group id published in previous step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charset="2"/>
              <a:buChar char="q"/>
            </a:pPr>
            <a:r>
              <a:rPr lang="en-US" u="sng" dirty="0" smtClean="0"/>
              <a:t>Deployment</a:t>
            </a:r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/>
              <a:t>the app page created </a:t>
            </a:r>
            <a:r>
              <a:rPr lang="en-US" dirty="0" smtClean="0"/>
              <a:t>above</a:t>
            </a:r>
            <a:r>
              <a:rPr lang="en-US" dirty="0"/>
              <a:t>, simply deploy the cloud native application giving versions for both, the application as well as configuration artifact. These versions should have already been published to the corresponding AWS </a:t>
            </a:r>
            <a:r>
              <a:rPr lang="en-US" dirty="0" smtClean="0"/>
              <a:t>account.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65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659353"/>
            <a:ext cx="8596668" cy="3880773"/>
          </a:xfrm>
        </p:spPr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Thank You</a:t>
            </a:r>
            <a:endParaRPr lang="en-US" sz="4000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52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CFT scripts for allocating and linking various AWS resources.</a:t>
            </a:r>
          </a:p>
          <a:p>
            <a:r>
              <a:rPr lang="en-US" dirty="0" smtClean="0"/>
              <a:t>Linked those resources within.</a:t>
            </a:r>
          </a:p>
          <a:p>
            <a:r>
              <a:rPr lang="en-US" dirty="0" smtClean="0"/>
              <a:t>Deployed them on MAUI framework.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14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Components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1650668"/>
            <a:ext cx="6637865" cy="4857009"/>
          </a:xfrm>
          <a:prstGeom prst="rect">
            <a:avLst/>
          </a:prstGeom>
        </p:spPr>
      </p:pic>
      <p:pic>
        <p:nvPicPr>
          <p:cNvPr id="4" name="Content Placeholder 9"/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24245" r="1" b="5054"/>
          <a:stretch/>
        </p:blipFill>
        <p:spPr>
          <a:xfrm>
            <a:off x="7897091" y="1650668"/>
            <a:ext cx="4188031" cy="485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6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Component #1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374" y="1690688"/>
            <a:ext cx="8999517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API </a:t>
            </a:r>
            <a:r>
              <a:rPr lang="en-US" dirty="0"/>
              <a:t>Gateway</a:t>
            </a:r>
          </a:p>
          <a:p>
            <a:r>
              <a:rPr lang="en-US" dirty="0"/>
              <a:t>Lambda</a:t>
            </a:r>
          </a:p>
          <a:p>
            <a:r>
              <a:rPr lang="en-US" dirty="0" err="1"/>
              <a:t>DynamoDb</a:t>
            </a:r>
            <a:endParaRPr lang="en-US" dirty="0"/>
          </a:p>
          <a:p>
            <a:r>
              <a:rPr lang="en-US" dirty="0" smtClean="0"/>
              <a:t>SQS</a:t>
            </a:r>
          </a:p>
          <a:p>
            <a:endParaRPr lang="en-US" dirty="0"/>
          </a:p>
          <a:p>
            <a:pPr marL="0" indent="0" algn="just">
              <a:buNone/>
            </a:pPr>
            <a:r>
              <a:rPr lang="en-US" b="1" dirty="0"/>
              <a:t>Brief summary</a:t>
            </a:r>
            <a:r>
              <a:rPr lang="en-US" dirty="0" smtClean="0"/>
              <a:t>: Any </a:t>
            </a:r>
            <a:r>
              <a:rPr lang="en-US" dirty="0"/>
              <a:t>call to API Gateway triggers a lambda which executes code storing data in Dynamo and SQS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74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Component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431" y="1421864"/>
            <a:ext cx="9433956" cy="4088287"/>
          </a:xfrm>
        </p:spPr>
        <p:txBody>
          <a:bodyPr/>
          <a:lstStyle/>
          <a:p>
            <a:r>
              <a:rPr lang="en-US" dirty="0" smtClean="0"/>
              <a:t>S3</a:t>
            </a:r>
          </a:p>
          <a:p>
            <a:r>
              <a:rPr lang="en-US" dirty="0" smtClean="0"/>
              <a:t>Lambda</a:t>
            </a:r>
          </a:p>
          <a:p>
            <a:r>
              <a:rPr lang="en-US" dirty="0" err="1" smtClean="0"/>
              <a:t>DynamoDb</a:t>
            </a:r>
            <a:endParaRPr lang="en-US" dirty="0" smtClean="0"/>
          </a:p>
          <a:p>
            <a:r>
              <a:rPr lang="en-US" dirty="0" smtClean="0"/>
              <a:t>SQS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Brief summary</a:t>
            </a:r>
            <a:r>
              <a:rPr lang="en-US" dirty="0" smtClean="0"/>
              <a:t>: An object creation in S3 will trigger a lambda which executes code storing data in Dynamo and SQS.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32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Component </a:t>
            </a:r>
            <a:r>
              <a:rPr lang="en-US" dirty="0" smtClean="0"/>
              <a:t>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61" y="1554948"/>
            <a:ext cx="8941679" cy="4620221"/>
          </a:xfrm>
        </p:spPr>
        <p:txBody>
          <a:bodyPr/>
          <a:lstStyle/>
          <a:p>
            <a:r>
              <a:rPr lang="en-US" dirty="0"/>
              <a:t>AWS </a:t>
            </a:r>
            <a:r>
              <a:rPr lang="en-US" dirty="0" err="1"/>
              <a:t>Lamdba</a:t>
            </a:r>
            <a:r>
              <a:rPr lang="en-US" dirty="0"/>
              <a:t> (Triggered via scheduled </a:t>
            </a:r>
            <a:r>
              <a:rPr lang="en-US" dirty="0" err="1"/>
              <a:t>cron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5609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70213"/>
            <a:ext cx="8596668" cy="862940"/>
          </a:xfrm>
        </p:spPr>
        <p:txBody>
          <a:bodyPr/>
          <a:lstStyle/>
          <a:p>
            <a:pPr algn="ctr"/>
            <a:r>
              <a:rPr lang="en-US" dirty="0" smtClean="0"/>
              <a:t>Some Snapshots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33153"/>
            <a:ext cx="8596668" cy="5008209"/>
          </a:xfrm>
        </p:spPr>
        <p:txBody>
          <a:bodyPr/>
          <a:lstStyle/>
          <a:p>
            <a:r>
              <a:rPr lang="en-US" dirty="0" smtClean="0"/>
              <a:t>Triggering API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0664"/>
            <a:ext cx="12192000" cy="544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446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On MAUI Framework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4334"/>
            <a:ext cx="12191999" cy="5423666"/>
          </a:xfrm>
        </p:spPr>
      </p:pic>
    </p:spTree>
    <p:extLst>
      <p:ext uri="{BB962C8B-B14F-4D97-AF65-F5344CB8AC3E}">
        <p14:creationId xmlns:p14="http://schemas.microsoft.com/office/powerpoint/2010/main" val="1667009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29195"/>
          </a:xfrm>
        </p:spPr>
        <p:txBody>
          <a:bodyPr/>
          <a:lstStyle/>
          <a:p>
            <a:pPr algn="ctr"/>
            <a:r>
              <a:rPr lang="en-US" dirty="0" smtClean="0"/>
              <a:t>Deployment on MAUI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6291"/>
            <a:ext cx="8704172" cy="4545071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b="1" u="sng" dirty="0" smtClean="0">
                <a:latin typeface="Arial Rounded MT Bold" charset="0"/>
                <a:ea typeface="Arial Rounded MT Bold" charset="0"/>
                <a:cs typeface="Arial Rounded MT Bold" charset="0"/>
              </a:rPr>
              <a:t>Artifact preparation</a:t>
            </a:r>
            <a:endParaRPr lang="en-US" b="1" u="sng" dirty="0"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pPr algn="just">
              <a:buFont typeface="Wingdings" charset="2"/>
              <a:buChar char="v"/>
            </a:pPr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Step 1</a:t>
            </a:r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: </a:t>
            </a:r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Obtain permissions to publish to </a:t>
            </a:r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maven</a:t>
            </a:r>
          </a:p>
          <a:p>
            <a:pPr algn="just">
              <a:buFont typeface="Wingdings" charset="2"/>
              <a:buChar char="v"/>
            </a:pPr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Step 2: </a:t>
            </a:r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Prepare </a:t>
            </a:r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CFT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Sphinx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needs two artifacts:</a:t>
            </a:r>
          </a:p>
          <a:p>
            <a:pPr algn="just">
              <a:buFont typeface="Wingdings" charset="2"/>
              <a:buChar char="§"/>
            </a:pPr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Application artifact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: This artifact consists of the mandatory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cloudformation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template (namely </a:t>
            </a:r>
            <a:r>
              <a:rPr lang="en-US" b="1" i="1" dirty="0" err="1">
                <a:latin typeface="Times New Roman" charset="0"/>
                <a:ea typeface="Times New Roman" charset="0"/>
                <a:cs typeface="Times New Roman" charset="0"/>
              </a:rPr>
              <a:t>application.template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) and, optionally, any other asset that user might want to refer to in his/her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cloudformation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template. 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    Examples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of such assets are lambda code and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sql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scripts.</a:t>
            </a:r>
          </a:p>
          <a:p>
            <a:pPr algn="just">
              <a:buFont typeface="Wingdings" charset="2"/>
              <a:buChar char="§"/>
            </a:pPr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Configuration artifact: 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This artifact consists of the parameter file (namely </a:t>
            </a:r>
            <a:r>
              <a:rPr lang="en-US" b="1" i="1" dirty="0" err="1">
                <a:latin typeface="Times New Roman" charset="0"/>
                <a:ea typeface="Times New Roman" charset="0"/>
                <a:cs typeface="Times New Roman" charset="0"/>
              </a:rPr>
              <a:t>parameter.json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) required by the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cloudformation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template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dirty="0">
                <a:latin typeface="Times New Roman" charset="0"/>
                <a:ea typeface="Times New Roman" charset="0"/>
                <a:cs typeface="Times New Roman" charset="0"/>
              </a:rPr>
            </a:b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68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185</TotalTime>
  <Words>224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Rounded MT Bold</vt:lpstr>
      <vt:lpstr>Times New Roman</vt:lpstr>
      <vt:lpstr>Trebuchet MS</vt:lpstr>
      <vt:lpstr>Wingdings</vt:lpstr>
      <vt:lpstr>Wingdings 3</vt:lpstr>
      <vt:lpstr>Facet</vt:lpstr>
      <vt:lpstr>Incentive Reconciliation  to AWS</vt:lpstr>
      <vt:lpstr>Introduction</vt:lpstr>
      <vt:lpstr>Components</vt:lpstr>
      <vt:lpstr>Component #1 </vt:lpstr>
      <vt:lpstr>Component #2</vt:lpstr>
      <vt:lpstr>Component #3</vt:lpstr>
      <vt:lpstr>Some Snapshots</vt:lpstr>
      <vt:lpstr>On MAUI Framework</vt:lpstr>
      <vt:lpstr>Deployment on MAUI framework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Incentive Reconciliation to AWS</dc:title>
  <dc:creator>Deepak Thukral</dc:creator>
  <cp:lastModifiedBy>Lenovo</cp:lastModifiedBy>
  <cp:revision>54</cp:revision>
  <dcterms:created xsi:type="dcterms:W3CDTF">2017-07-24T07:08:26Z</dcterms:created>
  <dcterms:modified xsi:type="dcterms:W3CDTF">2017-07-25T22:18:24Z</dcterms:modified>
</cp:coreProperties>
</file>