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6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8"/>
    <p:restoredTop sz="94624"/>
  </p:normalViewPr>
  <p:slideViewPr>
    <p:cSldViewPr snapToGrid="0" snapToObjects="1">
      <p:cViewPr>
        <p:scale>
          <a:sx n="108" d="100"/>
          <a:sy n="108" d="100"/>
        </p:scale>
        <p:origin x="5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0872-1D3E-FB40-B266-09E06B490A9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054" y="756574"/>
            <a:ext cx="10047111" cy="2387600"/>
          </a:xfrm>
        </p:spPr>
        <p:txBody>
          <a:bodyPr/>
          <a:lstStyle/>
          <a:p>
            <a:pPr algn="ctr"/>
            <a:r>
              <a:rPr lang="en-US" dirty="0" smtClean="0"/>
              <a:t>Incentive Reconciliation </a:t>
            </a:r>
            <a:br>
              <a:rPr lang="en-US" dirty="0" smtClean="0"/>
            </a:br>
            <a:r>
              <a:rPr lang="en-US" dirty="0" smtClean="0"/>
              <a:t>to 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316" y="3385815"/>
            <a:ext cx="7766936" cy="10968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Expedia – FCTS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3143"/>
            <a:ext cx="8596668" cy="538821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b="1" u="sng" dirty="0"/>
              <a:t>Upload </a:t>
            </a:r>
            <a:r>
              <a:rPr lang="en-US" b="1" u="sng" dirty="0" smtClean="0"/>
              <a:t>artifacts</a:t>
            </a:r>
          </a:p>
          <a:p>
            <a:pPr marL="0" indent="0">
              <a:buNone/>
            </a:pPr>
            <a:r>
              <a:rPr lang="en-US" dirty="0" smtClean="0"/>
              <a:t>Upload </a:t>
            </a:r>
            <a:r>
              <a:rPr lang="en-US" dirty="0"/>
              <a:t>both the artifacts </a:t>
            </a:r>
            <a:r>
              <a:rPr lang="en-US" dirty="0" smtClean="0"/>
              <a:t>prepared </a:t>
            </a:r>
            <a:r>
              <a:rPr lang="en-US" dirty="0"/>
              <a:t>to the maven repo of your desired account.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b="1" u="sng" dirty="0"/>
              <a:t>Cloud Native app </a:t>
            </a:r>
            <a:r>
              <a:rPr lang="en-US" b="1" u="sng" dirty="0" smtClean="0"/>
              <a:t>creation</a:t>
            </a:r>
          </a:p>
          <a:p>
            <a:pPr marL="0" indent="0">
              <a:buNone/>
            </a:pPr>
            <a:r>
              <a:rPr lang="en-US" dirty="0" smtClean="0"/>
              <a:t>Go </a:t>
            </a:r>
            <a:r>
              <a:rPr lang="en-US" dirty="0"/>
              <a:t>to sphinx in your desired account and create your app corresponding to the stack, providing information such as artifact and group id published in previous step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u="sng" dirty="0" smtClean="0"/>
              <a:t>Deployment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the app page created </a:t>
            </a:r>
            <a:r>
              <a:rPr lang="en-US" dirty="0" smtClean="0"/>
              <a:t>above</a:t>
            </a:r>
            <a:r>
              <a:rPr lang="en-US" dirty="0"/>
              <a:t>, simply deploy the cloud native application giving versions for both, the application as well as configuration artifact. These versions should have already been published to the corresponding AWS </a:t>
            </a:r>
            <a:r>
              <a:rPr lang="en-US" dirty="0" smtClean="0"/>
              <a:t>account.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9353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Thank You</a:t>
            </a:r>
            <a:endParaRPr lang="en-US" sz="4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473" b="146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CFT scripts for allocating and linking various AWS resources.</a:t>
            </a:r>
          </a:p>
          <a:p>
            <a:r>
              <a:rPr lang="en-US" dirty="0" smtClean="0"/>
              <a:t>Linked those resources within.</a:t>
            </a:r>
          </a:p>
          <a:p>
            <a:r>
              <a:rPr lang="en-US" dirty="0" smtClean="0"/>
              <a:t>Deployed them on MAUI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650668"/>
            <a:ext cx="6637865" cy="4857009"/>
          </a:xfrm>
          <a:prstGeom prst="rect">
            <a:avLst/>
          </a:prstGeom>
        </p:spPr>
      </p:pic>
      <p:pic>
        <p:nvPicPr>
          <p:cNvPr id="4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4245" r="1" b="5054"/>
          <a:stretch/>
        </p:blipFill>
        <p:spPr>
          <a:xfrm>
            <a:off x="7897091" y="1650668"/>
            <a:ext cx="4188031" cy="48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 #1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74" y="1690688"/>
            <a:ext cx="89995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API </a:t>
            </a:r>
            <a:r>
              <a:rPr lang="en-US" dirty="0"/>
              <a:t>Gateway</a:t>
            </a:r>
          </a:p>
          <a:p>
            <a:r>
              <a:rPr lang="en-US" dirty="0"/>
              <a:t>Lambda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r>
              <a:rPr lang="en-US" dirty="0" smtClean="0"/>
              <a:t>SQS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b="1" dirty="0"/>
              <a:t>Brief summary</a:t>
            </a:r>
            <a:r>
              <a:rPr lang="en-US" dirty="0" smtClean="0"/>
              <a:t>: Any </a:t>
            </a:r>
            <a:r>
              <a:rPr lang="en-US" dirty="0"/>
              <a:t>call to API Gateway triggers a lambda which executes code storing data in Dynamo and SQS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31" y="1421864"/>
            <a:ext cx="9433956" cy="4088287"/>
          </a:xfrm>
        </p:spPr>
        <p:txBody>
          <a:bodyPr/>
          <a:lstStyle/>
          <a:p>
            <a:r>
              <a:rPr lang="en-US" dirty="0" smtClean="0"/>
              <a:t>S3</a:t>
            </a:r>
          </a:p>
          <a:p>
            <a:r>
              <a:rPr lang="en-US" dirty="0" smtClean="0"/>
              <a:t>Lambda</a:t>
            </a:r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SQS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Brief summary</a:t>
            </a:r>
            <a:r>
              <a:rPr lang="en-US" dirty="0" smtClean="0"/>
              <a:t>: An object creation in S3 will trigger a lambda which executes code storing data in Dynamo and SQS.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61" y="1554948"/>
            <a:ext cx="8941679" cy="4620221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Lamdba</a:t>
            </a:r>
            <a:r>
              <a:rPr lang="en-US" dirty="0"/>
              <a:t> (Triggered via scheduled </a:t>
            </a:r>
            <a:r>
              <a:rPr lang="en-US" dirty="0" err="1"/>
              <a:t>cron</a:t>
            </a:r>
            <a:r>
              <a:rPr lang="en-US" dirty="0"/>
              <a:t>)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b="14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213"/>
            <a:ext cx="8596668" cy="862940"/>
          </a:xfrm>
        </p:spPr>
        <p:txBody>
          <a:bodyPr/>
          <a:lstStyle/>
          <a:p>
            <a:pPr algn="ctr"/>
            <a:r>
              <a:rPr lang="en-US" dirty="0" smtClean="0"/>
              <a:t>Some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3153"/>
            <a:ext cx="8596668" cy="5008209"/>
          </a:xfrm>
        </p:spPr>
        <p:txBody>
          <a:bodyPr/>
          <a:lstStyle/>
          <a:p>
            <a:r>
              <a:rPr lang="en-US" dirty="0" smtClean="0"/>
              <a:t>Triggering API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664"/>
            <a:ext cx="12192000" cy="54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4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MAUI Framework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334"/>
            <a:ext cx="12191999" cy="5423666"/>
          </a:xfrm>
        </p:spPr>
      </p:pic>
    </p:spTree>
    <p:extLst>
      <p:ext uri="{BB962C8B-B14F-4D97-AF65-F5344CB8AC3E}">
        <p14:creationId xmlns:p14="http://schemas.microsoft.com/office/powerpoint/2010/main" val="166700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9195"/>
          </a:xfrm>
        </p:spPr>
        <p:txBody>
          <a:bodyPr/>
          <a:lstStyle/>
          <a:p>
            <a:pPr algn="ctr"/>
            <a:r>
              <a:rPr lang="en-US" dirty="0" smtClean="0"/>
              <a:t>Deployment on MAUI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704172" cy="454507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b="1" u="sng" dirty="0" smtClean="0">
                <a:latin typeface="Arial Rounded MT Bold" charset="0"/>
                <a:ea typeface="Arial Rounded MT Bold" charset="0"/>
                <a:cs typeface="Arial Rounded MT Bold" charset="0"/>
              </a:rPr>
              <a:t>Artifact preparation</a:t>
            </a:r>
            <a:endParaRPr lang="en-US" b="1" u="sng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just">
              <a:buFont typeface="Wingdings" charset="2"/>
              <a:buChar char="v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Step 1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Obtain permissions to publish to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maven</a:t>
            </a:r>
          </a:p>
          <a:p>
            <a:pPr algn="just">
              <a:buFont typeface="Wingdings" charset="2"/>
              <a:buChar char="v"/>
            </a:pP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Step 2: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Prepare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CFT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Sphinx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needs two artifacts: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Application artifact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: This artifact consists of the mandatory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cloudformation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template (namely 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application.template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 and, optionally, any other asset that user might want to refer to in his/her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cloudformation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template.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Examples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such assets are lambda code and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sql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scripts.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Configuration artifact: 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This artifact consists of the parameter file (namely 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parameter.json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 required by the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cloudformation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template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224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Rounded MT Bold</vt:lpstr>
      <vt:lpstr>Times New Roman</vt:lpstr>
      <vt:lpstr>Trebuchet MS</vt:lpstr>
      <vt:lpstr>Wingdings</vt:lpstr>
      <vt:lpstr>Wingdings 3</vt:lpstr>
      <vt:lpstr>Arial</vt:lpstr>
      <vt:lpstr>Facet</vt:lpstr>
      <vt:lpstr>Incentive Reconciliation  to AWS</vt:lpstr>
      <vt:lpstr>Introduction</vt:lpstr>
      <vt:lpstr>Components</vt:lpstr>
      <vt:lpstr>Component #1 </vt:lpstr>
      <vt:lpstr>Component #2</vt:lpstr>
      <vt:lpstr>Component #3</vt:lpstr>
      <vt:lpstr>Some Snapshots</vt:lpstr>
      <vt:lpstr>On MAUI Framework</vt:lpstr>
      <vt:lpstr>Deployment on MAUI 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Incentive Reconciliation to AWS</dc:title>
  <dc:creator>Deepak Thukral</dc:creator>
  <cp:lastModifiedBy>Deepak Thukral</cp:lastModifiedBy>
  <cp:revision>53</cp:revision>
  <dcterms:created xsi:type="dcterms:W3CDTF">2017-07-24T07:08:26Z</dcterms:created>
  <dcterms:modified xsi:type="dcterms:W3CDTF">2017-07-24T10:27:59Z</dcterms:modified>
</cp:coreProperties>
</file>