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layfair Display"/>
      <p:regular r:id="rId15"/>
      <p:bold r:id="rId16"/>
      <p:italic r:id="rId17"/>
      <p:boldItalic r:id="rId18"/>
    </p:embeddedFont>
    <p:embeddedFont>
      <p:font typeface="Montserrat"/>
      <p:regular r:id="rId19"/>
      <p:bold r:id="rId20"/>
      <p:italic r:id="rId21"/>
      <p:boldItalic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11" Type="http://schemas.openxmlformats.org/officeDocument/2006/relationships/slide" Target="slides/slide6.xml"/><Relationship Id="rId22" Type="http://schemas.openxmlformats.org/officeDocument/2006/relationships/font" Target="fonts/Montserrat-boldItalic.fntdata"/><Relationship Id="rId10" Type="http://schemas.openxmlformats.org/officeDocument/2006/relationships/slide" Target="slides/slide5.xml"/><Relationship Id="rId21" Type="http://schemas.openxmlformats.org/officeDocument/2006/relationships/font" Target="fonts/Montserrat-italic.fntdata"/><Relationship Id="rId13" Type="http://schemas.openxmlformats.org/officeDocument/2006/relationships/slide" Target="slides/slide8.xml"/><Relationship Id="rId24" Type="http://schemas.openxmlformats.org/officeDocument/2006/relationships/font" Target="fonts/Oswald-bold.fntdata"/><Relationship Id="rId12" Type="http://schemas.openxmlformats.org/officeDocument/2006/relationships/slide" Target="slides/slide7.xml"/><Relationship Id="rId23" Type="http://schemas.openxmlformats.org/officeDocument/2006/relationships/font" Target="fonts/Oswa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regular.fntdata"/><Relationship Id="rId14" Type="http://schemas.openxmlformats.org/officeDocument/2006/relationships/slide" Target="slides/slide9.xml"/><Relationship Id="rId17" Type="http://schemas.openxmlformats.org/officeDocument/2006/relationships/font" Target="fonts/PlayfairDisplay-italic.fntdata"/><Relationship Id="rId16" Type="http://schemas.openxmlformats.org/officeDocument/2006/relationships/font" Target="fonts/PlayfairDisplay-bold.fntdata"/><Relationship Id="rId5" Type="http://schemas.openxmlformats.org/officeDocument/2006/relationships/notesMaster" Target="notesMasters/notesMaster1.xml"/><Relationship Id="rId19" Type="http://schemas.openxmlformats.org/officeDocument/2006/relationships/font" Target="fonts/Montserrat-regular.fntdata"/><Relationship Id="rId6" Type="http://schemas.openxmlformats.org/officeDocument/2006/relationships/slide" Target="slides/slide1.xml"/><Relationship Id="rId18" Type="http://schemas.openxmlformats.org/officeDocument/2006/relationships/font" Target="fonts/PlayfairDispl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 name="Google Shape;5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a:off x="4358475" y="0"/>
            <a:ext cx="38532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type="ctrTitle"/>
          </p:nvPr>
        </p:nvSpPr>
        <p:spPr>
          <a:xfrm>
            <a:off x="344250" y="1403850"/>
            <a:ext cx="8455500" cy="2146800"/>
          </a:xfrm>
          <a:prstGeom prst="rect">
            <a:avLst/>
          </a:prstGeom>
          <a:solidFill>
            <a:srgbClr val="FFFFFF"/>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0"/>
              <a:buFont typeface="Montserrat"/>
              <a:buNone/>
              <a:defRPr sz="14000">
                <a:latin typeface="Montserrat"/>
                <a:ea typeface="Montserrat"/>
                <a:cs typeface="Montserrat"/>
                <a:sym typeface="Montserrat"/>
              </a:defRPr>
            </a:lvl1pPr>
            <a:lvl2pPr lvl="1" algn="ctr">
              <a:lnSpc>
                <a:spcPct val="100000"/>
              </a:lnSpc>
              <a:spcBef>
                <a:spcPts val="0"/>
              </a:spcBef>
              <a:spcAft>
                <a:spcPts val="0"/>
              </a:spcAft>
              <a:buSzPts val="14000"/>
              <a:buFont typeface="Montserrat"/>
              <a:buNone/>
              <a:defRPr sz="14000">
                <a:latin typeface="Montserrat"/>
                <a:ea typeface="Montserrat"/>
                <a:cs typeface="Montserrat"/>
                <a:sym typeface="Montserrat"/>
              </a:defRPr>
            </a:lvl2pPr>
            <a:lvl3pPr lvl="2" algn="ctr">
              <a:lnSpc>
                <a:spcPct val="100000"/>
              </a:lnSpc>
              <a:spcBef>
                <a:spcPts val="0"/>
              </a:spcBef>
              <a:spcAft>
                <a:spcPts val="0"/>
              </a:spcAft>
              <a:buSzPts val="14000"/>
              <a:buFont typeface="Montserrat"/>
              <a:buNone/>
              <a:defRPr sz="14000">
                <a:latin typeface="Montserrat"/>
                <a:ea typeface="Montserrat"/>
                <a:cs typeface="Montserrat"/>
                <a:sym typeface="Montserrat"/>
              </a:defRPr>
            </a:lvl3pPr>
            <a:lvl4pPr lvl="3" algn="ctr">
              <a:lnSpc>
                <a:spcPct val="100000"/>
              </a:lnSpc>
              <a:spcBef>
                <a:spcPts val="0"/>
              </a:spcBef>
              <a:spcAft>
                <a:spcPts val="0"/>
              </a:spcAft>
              <a:buSzPts val="14000"/>
              <a:buFont typeface="Montserrat"/>
              <a:buNone/>
              <a:defRPr sz="14000">
                <a:latin typeface="Montserrat"/>
                <a:ea typeface="Montserrat"/>
                <a:cs typeface="Montserrat"/>
                <a:sym typeface="Montserrat"/>
              </a:defRPr>
            </a:lvl4pPr>
            <a:lvl5pPr lvl="4" algn="ctr">
              <a:lnSpc>
                <a:spcPct val="100000"/>
              </a:lnSpc>
              <a:spcBef>
                <a:spcPts val="0"/>
              </a:spcBef>
              <a:spcAft>
                <a:spcPts val="0"/>
              </a:spcAft>
              <a:buSzPts val="14000"/>
              <a:buFont typeface="Montserrat"/>
              <a:buNone/>
              <a:defRPr sz="14000">
                <a:latin typeface="Montserrat"/>
                <a:ea typeface="Montserrat"/>
                <a:cs typeface="Montserrat"/>
                <a:sym typeface="Montserrat"/>
              </a:defRPr>
            </a:lvl5pPr>
            <a:lvl6pPr lvl="5" algn="ctr">
              <a:lnSpc>
                <a:spcPct val="100000"/>
              </a:lnSpc>
              <a:spcBef>
                <a:spcPts val="0"/>
              </a:spcBef>
              <a:spcAft>
                <a:spcPts val="0"/>
              </a:spcAft>
              <a:buSzPts val="14000"/>
              <a:buFont typeface="Montserrat"/>
              <a:buNone/>
              <a:defRPr sz="14000">
                <a:latin typeface="Montserrat"/>
                <a:ea typeface="Montserrat"/>
                <a:cs typeface="Montserrat"/>
                <a:sym typeface="Montserrat"/>
              </a:defRPr>
            </a:lvl6pPr>
            <a:lvl7pPr lvl="6" algn="ctr">
              <a:lnSpc>
                <a:spcPct val="100000"/>
              </a:lnSpc>
              <a:spcBef>
                <a:spcPts val="0"/>
              </a:spcBef>
              <a:spcAft>
                <a:spcPts val="0"/>
              </a:spcAft>
              <a:buSzPts val="14000"/>
              <a:buFont typeface="Montserrat"/>
              <a:buNone/>
              <a:defRPr sz="14000">
                <a:latin typeface="Montserrat"/>
                <a:ea typeface="Montserrat"/>
                <a:cs typeface="Montserrat"/>
                <a:sym typeface="Montserrat"/>
              </a:defRPr>
            </a:lvl7pPr>
            <a:lvl8pPr lvl="7" algn="ctr">
              <a:lnSpc>
                <a:spcPct val="100000"/>
              </a:lnSpc>
              <a:spcBef>
                <a:spcPts val="0"/>
              </a:spcBef>
              <a:spcAft>
                <a:spcPts val="0"/>
              </a:spcAft>
              <a:buSzPts val="14000"/>
              <a:buFont typeface="Montserrat"/>
              <a:buNone/>
              <a:defRPr sz="14000">
                <a:latin typeface="Montserrat"/>
                <a:ea typeface="Montserrat"/>
                <a:cs typeface="Montserrat"/>
                <a:sym typeface="Montserrat"/>
              </a:defRPr>
            </a:lvl8pPr>
            <a:lvl9pPr lvl="8" algn="ctr">
              <a:lnSpc>
                <a:spcPct val="100000"/>
              </a:lnSpc>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highlight>
                  <a:schemeClr val="dk1"/>
                </a:highlight>
              </a:defRPr>
            </a:lvl1pPr>
            <a:lvl2pPr indent="-317500" lvl="1" marL="914400" algn="ctr">
              <a:lnSpc>
                <a:spcPct val="115000"/>
              </a:lnSpc>
              <a:spcBef>
                <a:spcPts val="1600"/>
              </a:spcBef>
              <a:spcAft>
                <a:spcPts val="0"/>
              </a:spcAft>
              <a:buSzPts val="1400"/>
              <a:buChar char="○"/>
              <a:defRPr>
                <a:highlight>
                  <a:schemeClr val="dk1"/>
                </a:highlight>
              </a:defRPr>
            </a:lvl2pPr>
            <a:lvl3pPr indent="-317500" lvl="2" marL="1371600" algn="ctr">
              <a:lnSpc>
                <a:spcPct val="115000"/>
              </a:lnSpc>
              <a:spcBef>
                <a:spcPts val="1600"/>
              </a:spcBef>
              <a:spcAft>
                <a:spcPts val="0"/>
              </a:spcAft>
              <a:buSzPts val="1400"/>
              <a:buChar char="■"/>
              <a:defRPr>
                <a:highlight>
                  <a:schemeClr val="dk1"/>
                </a:highlight>
              </a:defRPr>
            </a:lvl3pPr>
            <a:lvl4pPr indent="-317500" lvl="3" marL="1828800" algn="ctr">
              <a:lnSpc>
                <a:spcPct val="115000"/>
              </a:lnSpc>
              <a:spcBef>
                <a:spcPts val="1600"/>
              </a:spcBef>
              <a:spcAft>
                <a:spcPts val="0"/>
              </a:spcAft>
              <a:buSzPts val="1400"/>
              <a:buChar char="●"/>
              <a:defRPr>
                <a:highlight>
                  <a:schemeClr val="dk1"/>
                </a:highlight>
              </a:defRPr>
            </a:lvl4pPr>
            <a:lvl5pPr indent="-317500" lvl="4" marL="2286000" algn="ctr">
              <a:lnSpc>
                <a:spcPct val="115000"/>
              </a:lnSpc>
              <a:spcBef>
                <a:spcPts val="1600"/>
              </a:spcBef>
              <a:spcAft>
                <a:spcPts val="0"/>
              </a:spcAft>
              <a:buSzPts val="1400"/>
              <a:buChar char="○"/>
              <a:defRPr>
                <a:highlight>
                  <a:schemeClr val="dk1"/>
                </a:highlight>
              </a:defRPr>
            </a:lvl5pPr>
            <a:lvl6pPr indent="-317500" lvl="5" marL="2743200" algn="ctr">
              <a:lnSpc>
                <a:spcPct val="115000"/>
              </a:lnSpc>
              <a:spcBef>
                <a:spcPts val="1600"/>
              </a:spcBef>
              <a:spcAft>
                <a:spcPts val="0"/>
              </a:spcAft>
              <a:buSzPts val="1400"/>
              <a:buChar char="■"/>
              <a:defRPr>
                <a:highlight>
                  <a:schemeClr val="dk1"/>
                </a:highlight>
              </a:defRPr>
            </a:lvl6pPr>
            <a:lvl7pPr indent="-317500" lvl="6" marL="3200400" algn="ctr">
              <a:lnSpc>
                <a:spcPct val="115000"/>
              </a:lnSpc>
              <a:spcBef>
                <a:spcPts val="1600"/>
              </a:spcBef>
              <a:spcAft>
                <a:spcPts val="0"/>
              </a:spcAft>
              <a:buSzPts val="1400"/>
              <a:buChar char="●"/>
              <a:defRPr>
                <a:highlight>
                  <a:schemeClr val="dk1"/>
                </a:highlight>
              </a:defRPr>
            </a:lvl7pPr>
            <a:lvl8pPr indent="-317500" lvl="7" marL="3657600" algn="ctr">
              <a:lnSpc>
                <a:spcPct val="115000"/>
              </a:lnSpc>
              <a:spcBef>
                <a:spcPts val="1600"/>
              </a:spcBef>
              <a:spcAft>
                <a:spcPts val="0"/>
              </a:spcAft>
              <a:buSzPts val="1400"/>
              <a:buChar char="○"/>
              <a:defRPr>
                <a:highlight>
                  <a:schemeClr val="dk1"/>
                </a:highlight>
              </a:defRPr>
            </a:lvl8pPr>
            <a:lvl9pPr indent="-317500" lvl="8" marL="4114800" algn="ctr">
              <a:lnSpc>
                <a:spcPct val="115000"/>
              </a:lnSpc>
              <a:spcBef>
                <a:spcPts val="1600"/>
              </a:spcBef>
              <a:spcAft>
                <a:spcPts val="160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7" name="Google Shape;17;p3"/>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8" name="Google Shape;18;p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1" name="Google Shape;21;p4"/>
          <p:cNvSpPr txBox="1"/>
          <p:nvPr>
            <p:ph idx="1" type="body"/>
          </p:nvPr>
        </p:nvSpPr>
        <p:spPr>
          <a:xfrm>
            <a:off x="311700" y="1234050"/>
            <a:ext cx="3999900" cy="3334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2" name="Google Shape;22;p4"/>
          <p:cNvSpPr txBox="1"/>
          <p:nvPr>
            <p:ph idx="2" type="body"/>
          </p:nvPr>
        </p:nvSpPr>
        <p:spPr>
          <a:xfrm>
            <a:off x="4832400" y="1234050"/>
            <a:ext cx="3999900" cy="3334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5"/>
        </a:solidFill>
      </p:bgPr>
    </p:bg>
    <p:spTree>
      <p:nvGrpSpPr>
        <p:cNvPr id="24" name="Shape 24"/>
        <p:cNvGrpSpPr/>
        <p:nvPr/>
      </p:nvGrpSpPr>
      <p:grpSpPr>
        <a:xfrm>
          <a:off x="0" y="0"/>
          <a:ext cx="0" cy="0"/>
          <a:chOff x="0" y="0"/>
          <a:chExt cx="0" cy="0"/>
        </a:xfrm>
      </p:grpSpPr>
      <p:sp>
        <p:nvSpPr>
          <p:cNvPr id="25" name="Google Shape;25;p5"/>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5"/>
          <p:cNvSpPr txBox="1"/>
          <p:nvPr>
            <p:ph type="title"/>
          </p:nvPr>
        </p:nvSpPr>
        <p:spPr>
          <a:xfrm>
            <a:off x="344250" y="1403850"/>
            <a:ext cx="8455500" cy="2146800"/>
          </a:xfrm>
          <a:prstGeom prst="rect">
            <a:avLst/>
          </a:prstGeom>
          <a:solidFill>
            <a:srgbClr val="FFFFFF"/>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27" name="Google Shape;27;p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highlight>
                  <a:schemeClr val="lt1"/>
                </a:highlight>
              </a:defRPr>
            </a:lvl1pPr>
            <a:lvl2pPr indent="-317500" lvl="1" marL="914400" algn="l">
              <a:lnSpc>
                <a:spcPct val="115000"/>
              </a:lnSpc>
              <a:spcBef>
                <a:spcPts val="1600"/>
              </a:spcBef>
              <a:spcAft>
                <a:spcPts val="0"/>
              </a:spcAft>
              <a:buSzPts val="1400"/>
              <a:buChar char="○"/>
              <a:defRPr>
                <a:highlight>
                  <a:schemeClr val="lt1"/>
                </a:highlight>
              </a:defRPr>
            </a:lvl2pPr>
            <a:lvl3pPr indent="-317500" lvl="2" marL="1371600" algn="l">
              <a:lnSpc>
                <a:spcPct val="115000"/>
              </a:lnSpc>
              <a:spcBef>
                <a:spcPts val="1600"/>
              </a:spcBef>
              <a:spcAft>
                <a:spcPts val="0"/>
              </a:spcAft>
              <a:buSzPts val="1400"/>
              <a:buChar char="■"/>
              <a:defRPr>
                <a:highlight>
                  <a:schemeClr val="lt1"/>
                </a:highlight>
              </a:defRPr>
            </a:lvl3pPr>
            <a:lvl4pPr indent="-317500" lvl="3" marL="1828800" algn="l">
              <a:lnSpc>
                <a:spcPct val="115000"/>
              </a:lnSpc>
              <a:spcBef>
                <a:spcPts val="1600"/>
              </a:spcBef>
              <a:spcAft>
                <a:spcPts val="0"/>
              </a:spcAft>
              <a:buSzPts val="1400"/>
              <a:buChar char="●"/>
              <a:defRPr>
                <a:highlight>
                  <a:schemeClr val="lt1"/>
                </a:highlight>
              </a:defRPr>
            </a:lvl4pPr>
            <a:lvl5pPr indent="-317500" lvl="4" marL="2286000" algn="l">
              <a:lnSpc>
                <a:spcPct val="115000"/>
              </a:lnSpc>
              <a:spcBef>
                <a:spcPts val="1600"/>
              </a:spcBef>
              <a:spcAft>
                <a:spcPts val="0"/>
              </a:spcAft>
              <a:buSzPts val="1400"/>
              <a:buChar char="○"/>
              <a:defRPr>
                <a:highlight>
                  <a:schemeClr val="lt1"/>
                </a:highlight>
              </a:defRPr>
            </a:lvl5pPr>
            <a:lvl6pPr indent="-317500" lvl="5" marL="2743200" algn="l">
              <a:lnSpc>
                <a:spcPct val="115000"/>
              </a:lnSpc>
              <a:spcBef>
                <a:spcPts val="1600"/>
              </a:spcBef>
              <a:spcAft>
                <a:spcPts val="0"/>
              </a:spcAft>
              <a:buSzPts val="1400"/>
              <a:buChar char="■"/>
              <a:defRPr>
                <a:highlight>
                  <a:schemeClr val="lt1"/>
                </a:highlight>
              </a:defRPr>
            </a:lvl6pPr>
            <a:lvl7pPr indent="-317500" lvl="6" marL="3200400" algn="l">
              <a:lnSpc>
                <a:spcPct val="115000"/>
              </a:lnSpc>
              <a:spcBef>
                <a:spcPts val="1600"/>
              </a:spcBef>
              <a:spcAft>
                <a:spcPts val="0"/>
              </a:spcAft>
              <a:buSzPts val="1400"/>
              <a:buChar char="●"/>
              <a:defRPr>
                <a:highlight>
                  <a:schemeClr val="lt1"/>
                </a:highlight>
              </a:defRPr>
            </a:lvl7pPr>
            <a:lvl8pPr indent="-317500" lvl="7" marL="3657600" algn="l">
              <a:lnSpc>
                <a:spcPct val="115000"/>
              </a:lnSpc>
              <a:spcBef>
                <a:spcPts val="1600"/>
              </a:spcBef>
              <a:spcAft>
                <a:spcPts val="0"/>
              </a:spcAft>
              <a:buSzPts val="1400"/>
              <a:buChar char="○"/>
              <a:defRPr>
                <a:highlight>
                  <a:schemeClr val="lt1"/>
                </a:highlight>
              </a:defRPr>
            </a:lvl8pPr>
            <a:lvl9pPr indent="-317500" lvl="8" marL="4114800" algn="l">
              <a:lnSpc>
                <a:spcPct val="115000"/>
              </a:lnSpc>
              <a:spcBef>
                <a:spcPts val="1600"/>
              </a:spcBef>
              <a:spcAft>
                <a:spcPts val="160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1pPr>
            <a:lvl2pPr lvl="1"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2pPr>
            <a:lvl3pPr lvl="2"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3pPr>
            <a:lvl4pPr lvl="3"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4pPr>
            <a:lvl5pPr lvl="4"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5pPr>
            <a:lvl6pPr lvl="5"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6pPr>
            <a:lvl7pPr lvl="6"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7pPr>
            <a:lvl8pPr lvl="7"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8pPr>
            <a:lvl9pPr lvl="8"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Playfair Display"/>
              <a:buChar char="●"/>
              <a:defRPr b="0" i="0" sz="1800" u="none" cap="none" strike="noStrike">
                <a:solidFill>
                  <a:schemeClr val="dk2"/>
                </a:solidFill>
                <a:latin typeface="Playfair Display"/>
                <a:ea typeface="Playfair Display"/>
                <a:cs typeface="Playfair Display"/>
                <a:sym typeface="Playfair Display"/>
              </a:defRPr>
            </a:lvl1pPr>
            <a:lvl2pPr indent="-317500" lvl="1" marL="914400" marR="0" rtl="0" algn="l">
              <a:lnSpc>
                <a:spcPct val="115000"/>
              </a:lnSpc>
              <a:spcBef>
                <a:spcPts val="160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2pPr>
            <a:lvl3pPr indent="-317500" lvl="2" marL="1371600" marR="0" rtl="0" algn="l">
              <a:lnSpc>
                <a:spcPct val="115000"/>
              </a:lnSpc>
              <a:spcBef>
                <a:spcPts val="160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3pPr>
            <a:lvl4pPr indent="-317500" lvl="3" marL="1828800" marR="0" rtl="0" algn="l">
              <a:lnSpc>
                <a:spcPct val="115000"/>
              </a:lnSpc>
              <a:spcBef>
                <a:spcPts val="160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4pPr>
            <a:lvl5pPr indent="-317500" lvl="4" marL="2286000" marR="0" rtl="0" algn="l">
              <a:lnSpc>
                <a:spcPct val="115000"/>
              </a:lnSpc>
              <a:spcBef>
                <a:spcPts val="160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5pPr>
            <a:lvl6pPr indent="-317500" lvl="5" marL="2743200" marR="0" rtl="0" algn="l">
              <a:lnSpc>
                <a:spcPct val="115000"/>
              </a:lnSpc>
              <a:spcBef>
                <a:spcPts val="160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6pPr>
            <a:lvl7pPr indent="-317500" lvl="6" marL="3200400" marR="0" rtl="0" algn="l">
              <a:lnSpc>
                <a:spcPct val="115000"/>
              </a:lnSpc>
              <a:spcBef>
                <a:spcPts val="160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7pPr>
            <a:lvl8pPr indent="-317500" lvl="7" marL="3657600" marR="0" rtl="0" algn="l">
              <a:lnSpc>
                <a:spcPct val="115000"/>
              </a:lnSpc>
              <a:spcBef>
                <a:spcPts val="160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8pPr>
            <a:lvl9pPr indent="-317500" lvl="8" marL="4114800" marR="0" rtl="0" algn="l">
              <a:lnSpc>
                <a:spcPct val="115000"/>
              </a:lnSpc>
              <a:spcBef>
                <a:spcPts val="1600"/>
              </a:spcBef>
              <a:spcAft>
                <a:spcPts val="160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800"/>
              <a:buNone/>
            </a:pPr>
            <a:r>
              <a:rPr lang="en" sz="4400"/>
              <a:t>A Flutter Based Chat App</a:t>
            </a:r>
            <a:endParaRPr sz="4400"/>
          </a:p>
        </p:txBody>
      </p:sp>
      <p:sp>
        <p:nvSpPr>
          <p:cNvPr id="59" name="Google Shape;59;p13"/>
          <p:cNvSpPr txBox="1"/>
          <p:nvPr>
            <p:ph idx="1" type="subTitle"/>
          </p:nvPr>
        </p:nvSpPr>
        <p:spPr>
          <a:xfrm>
            <a:off x="344250" y="3550650"/>
            <a:ext cx="4910100" cy="577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A Flutter based android app</a:t>
            </a:r>
            <a:endParaRPr/>
          </a:p>
        </p:txBody>
      </p:sp>
      <p:sp>
        <p:nvSpPr>
          <p:cNvPr id="60" name="Google Shape;60;p1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Introduction</a:t>
            </a:r>
            <a:endParaRPr/>
          </a:p>
        </p:txBody>
      </p:sp>
      <p:sp>
        <p:nvSpPr>
          <p:cNvPr id="66" name="Google Shape;66;p14"/>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1200"/>
              </a:spcBef>
              <a:spcAft>
                <a:spcPts val="0"/>
              </a:spcAft>
              <a:buClr>
                <a:schemeClr val="dk2"/>
              </a:buClr>
              <a:buSzPts val="1100"/>
              <a:buFont typeface="Arial"/>
              <a:buNone/>
            </a:pPr>
            <a:r>
              <a:rPr lang="en" sz="1400">
                <a:latin typeface="Times New Roman"/>
                <a:ea typeface="Times New Roman"/>
                <a:cs typeface="Times New Roman"/>
                <a:sym typeface="Times New Roman"/>
              </a:rPr>
              <a:t>The project is based on flutter and the dart programming language. It is an android application which allows and helps users to communicate with each other in their daily life. This is app is targeted to the college students and and young generations who are more likely engage in chatting with each other.</a:t>
            </a:r>
            <a:endParaRPr sz="1400">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 sz="1400">
                <a:latin typeface="Times New Roman"/>
                <a:ea typeface="Times New Roman"/>
                <a:cs typeface="Times New Roman"/>
                <a:sym typeface="Times New Roman"/>
              </a:rPr>
              <a:t>This app includes various features like chatting, search by name, profile view and edit ,etc..</a:t>
            </a:r>
            <a:endParaRPr sz="1400">
              <a:latin typeface="Times New Roman"/>
              <a:ea typeface="Times New Roman"/>
              <a:cs typeface="Times New Roman"/>
              <a:sym typeface="Times New Roman"/>
            </a:endParaRPr>
          </a:p>
          <a:p>
            <a:pPr indent="0" lvl="0" marL="0" rtl="0" algn="just">
              <a:lnSpc>
                <a:spcPct val="150000"/>
              </a:lnSpc>
              <a:spcBef>
                <a:spcPts val="1600"/>
              </a:spcBef>
              <a:spcAft>
                <a:spcPts val="0"/>
              </a:spcAft>
              <a:buClr>
                <a:schemeClr val="dk2"/>
              </a:buClr>
              <a:buSzPts val="1100"/>
              <a:buFont typeface="Arial"/>
              <a:buNone/>
            </a:pPr>
            <a:r>
              <a:rPr lang="en" sz="1400">
                <a:latin typeface="Times New Roman"/>
                <a:ea typeface="Times New Roman"/>
                <a:cs typeface="Times New Roman"/>
                <a:sym typeface="Times New Roman"/>
              </a:rPr>
              <a:t>This app is user friendly and includes just a single screen which has properly visible icons which guide user to perform the operations required to be seen.</a:t>
            </a:r>
            <a:endParaRPr sz="1400">
              <a:latin typeface="Times New Roman"/>
              <a:ea typeface="Times New Roman"/>
              <a:cs typeface="Times New Roman"/>
              <a:sym typeface="Times New Roman"/>
            </a:endParaRPr>
          </a:p>
          <a:p>
            <a:pPr indent="0" lvl="0" marL="0" rtl="0" algn="l">
              <a:lnSpc>
                <a:spcPct val="115000"/>
              </a:lnSpc>
              <a:spcBef>
                <a:spcPts val="1200"/>
              </a:spcBef>
              <a:spcAft>
                <a:spcPts val="1600"/>
              </a:spcAft>
              <a:buSzPts val="1800"/>
              <a:buNone/>
            </a:pPr>
            <a:r>
              <a:t/>
            </a:r>
            <a:endParaRPr sz="1200">
              <a:latin typeface="Times New Roman"/>
              <a:ea typeface="Times New Roman"/>
              <a:cs typeface="Times New Roman"/>
              <a:sym typeface="Times New Roman"/>
            </a:endParaRPr>
          </a:p>
        </p:txBody>
      </p:sp>
      <p:sp>
        <p:nvSpPr>
          <p:cNvPr id="67" name="Google Shape;67;p1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Objective &amp; Motivation</a:t>
            </a:r>
            <a:endParaRPr/>
          </a:p>
        </p:txBody>
      </p:sp>
      <p:sp>
        <p:nvSpPr>
          <p:cNvPr id="73" name="Google Shape;73;p15"/>
          <p:cNvSpPr txBox="1"/>
          <p:nvPr>
            <p:ph idx="1" type="body"/>
          </p:nvPr>
        </p:nvSpPr>
        <p:spPr>
          <a:xfrm>
            <a:off x="478800" y="1290938"/>
            <a:ext cx="8186400" cy="3397800"/>
          </a:xfrm>
          <a:prstGeom prst="rect">
            <a:avLst/>
          </a:prstGeom>
          <a:noFill/>
          <a:ln>
            <a:noFill/>
          </a:ln>
        </p:spPr>
        <p:txBody>
          <a:bodyPr anchorCtr="0" anchor="t" bIns="91425" lIns="91425" spcFirstLastPara="1" rIns="91425" wrap="square" tIns="91425">
            <a:noAutofit/>
          </a:bodyPr>
          <a:lstStyle/>
          <a:p>
            <a:pPr indent="0" lvl="0" marL="228600" rtl="0" algn="just">
              <a:lnSpc>
                <a:spcPct val="150000"/>
              </a:lnSpc>
              <a:spcBef>
                <a:spcPts val="1200"/>
              </a:spcBef>
              <a:spcAft>
                <a:spcPts val="0"/>
              </a:spcAft>
              <a:buClr>
                <a:schemeClr val="dk2"/>
              </a:buClr>
              <a:buSzPts val="1100"/>
              <a:buFont typeface="Arial"/>
              <a:buNone/>
            </a:pPr>
            <a:r>
              <a:rPr lang="en" sz="1400">
                <a:latin typeface="Times New Roman"/>
                <a:ea typeface="Times New Roman"/>
                <a:cs typeface="Times New Roman"/>
                <a:sym typeface="Times New Roman"/>
              </a:rPr>
              <a:t>The objective is to design and develop an android app which helps people to communicate with each other.</a:t>
            </a:r>
            <a:endParaRPr sz="1400">
              <a:latin typeface="Times New Roman"/>
              <a:ea typeface="Times New Roman"/>
              <a:cs typeface="Times New Roman"/>
              <a:sym typeface="Times New Roman"/>
            </a:endParaRPr>
          </a:p>
          <a:p>
            <a:pPr indent="0" lvl="0" marL="228600" rtl="0" algn="just">
              <a:lnSpc>
                <a:spcPct val="150000"/>
              </a:lnSpc>
              <a:spcBef>
                <a:spcPts val="1200"/>
              </a:spcBef>
              <a:spcAft>
                <a:spcPts val="0"/>
              </a:spcAft>
              <a:buClr>
                <a:schemeClr val="dk2"/>
              </a:buClr>
              <a:buSzPts val="1100"/>
              <a:buFont typeface="Arial"/>
              <a:buNone/>
            </a:pPr>
            <a:r>
              <a:rPr lang="en" sz="1400">
                <a:latin typeface="Times New Roman"/>
                <a:ea typeface="Times New Roman"/>
                <a:cs typeface="Times New Roman"/>
                <a:sym typeface="Times New Roman"/>
              </a:rPr>
              <a:t>The motivation behind this app is to connect different people with each other in the mode of chatting. We live in a world where many people are fighting with anxiety and depression. In this country people require a companion who can talk to them. With this app they will be able to communicate with other people and can reduce their depression. It also serves purpose for the students. With the help of a chat app students can connect to </a:t>
            </a:r>
            <a:r>
              <a:rPr lang="en" sz="1400">
                <a:latin typeface="Times New Roman"/>
                <a:ea typeface="Times New Roman"/>
                <a:cs typeface="Times New Roman"/>
                <a:sym typeface="Times New Roman"/>
              </a:rPr>
              <a:t>their</a:t>
            </a:r>
            <a:r>
              <a:rPr lang="en" sz="1400">
                <a:latin typeface="Times New Roman"/>
                <a:ea typeface="Times New Roman"/>
                <a:cs typeface="Times New Roman"/>
                <a:sym typeface="Times New Roman"/>
              </a:rPr>
              <a:t> teachers and ask their doubts. In this time of pandemic patient can not go to the doctors but with the help of chat app he/she can ask for the consultation from the doctor. This Chat application will help in bringing the positive change in the lives of the people and enhance their lifestyles.</a:t>
            </a:r>
            <a:endParaRPr sz="1400">
              <a:latin typeface="Times New Roman"/>
              <a:ea typeface="Times New Roman"/>
              <a:cs typeface="Times New Roman"/>
              <a:sym typeface="Times New Roman"/>
            </a:endParaRPr>
          </a:p>
          <a:p>
            <a:pPr indent="0" lvl="0" marL="0" rtl="0" algn="l">
              <a:lnSpc>
                <a:spcPct val="115000"/>
              </a:lnSpc>
              <a:spcBef>
                <a:spcPts val="1200"/>
              </a:spcBef>
              <a:spcAft>
                <a:spcPts val="1600"/>
              </a:spcAft>
              <a:buSzPts val="1800"/>
              <a:buNone/>
            </a:pPr>
            <a:r>
              <a:t/>
            </a:r>
            <a:endParaRPr sz="2000"/>
          </a:p>
        </p:txBody>
      </p:sp>
      <p:sp>
        <p:nvSpPr>
          <p:cNvPr id="74" name="Google Shape;74;p1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Technologies Used</a:t>
            </a:r>
            <a:endParaRPr/>
          </a:p>
        </p:txBody>
      </p:sp>
      <p:sp>
        <p:nvSpPr>
          <p:cNvPr id="80" name="Google Shape;80;p16"/>
          <p:cNvSpPr txBox="1"/>
          <p:nvPr>
            <p:ph idx="1" type="body"/>
          </p:nvPr>
        </p:nvSpPr>
        <p:spPr>
          <a:xfrm>
            <a:off x="311700" y="1234050"/>
            <a:ext cx="3999900" cy="33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sz="1700" u="sng"/>
              <a:t>Flutter </a:t>
            </a:r>
            <a:endParaRPr b="1" sz="1700" u="sng"/>
          </a:p>
          <a:p>
            <a:pPr indent="0" lvl="0" marL="0" rtl="0" algn="l">
              <a:lnSpc>
                <a:spcPct val="115000"/>
              </a:lnSpc>
              <a:spcBef>
                <a:spcPts val="1600"/>
              </a:spcBef>
              <a:spcAft>
                <a:spcPts val="0"/>
              </a:spcAft>
              <a:buSzPts val="1400"/>
              <a:buNone/>
            </a:pPr>
            <a:r>
              <a:rPr lang="en">
                <a:latin typeface="Times New Roman"/>
                <a:ea typeface="Times New Roman"/>
                <a:cs typeface="Times New Roman"/>
                <a:sym typeface="Times New Roman"/>
              </a:rPr>
              <a:t>Flutter is an open-source UI software development kit created by Google. It is used to develop applications for Android, iOS, Linux, Mac, Windows, Google Fuchsia, and the web from a single codebase.</a:t>
            </a:r>
            <a:endParaRPr>
              <a:latin typeface="Times New Roman"/>
              <a:ea typeface="Times New Roman"/>
              <a:cs typeface="Times New Roman"/>
              <a:sym typeface="Times New Roman"/>
            </a:endParaRPr>
          </a:p>
          <a:p>
            <a:pPr indent="0" lvl="0" marL="0" rtl="0" algn="l">
              <a:lnSpc>
                <a:spcPct val="115000"/>
              </a:lnSpc>
              <a:spcBef>
                <a:spcPts val="1600"/>
              </a:spcBef>
              <a:spcAft>
                <a:spcPts val="1600"/>
              </a:spcAft>
              <a:buSzPts val="1400"/>
              <a:buNone/>
            </a:pPr>
            <a:r>
              <a:rPr lang="en">
                <a:latin typeface="Times New Roman"/>
                <a:ea typeface="Times New Roman"/>
                <a:cs typeface="Times New Roman"/>
                <a:sym typeface="Times New Roman"/>
              </a:rPr>
              <a:t>Flutter offers outstanding performance for two reasons. First, is uses Dart, which compiles into native code. Second, Flutter has its own widgets, so there’s no need to access OEM ones</a:t>
            </a:r>
            <a:endParaRPr>
              <a:latin typeface="Times New Roman"/>
              <a:ea typeface="Times New Roman"/>
              <a:cs typeface="Times New Roman"/>
              <a:sym typeface="Times New Roman"/>
            </a:endParaRPr>
          </a:p>
        </p:txBody>
      </p:sp>
      <p:sp>
        <p:nvSpPr>
          <p:cNvPr id="81" name="Google Shape;81;p16"/>
          <p:cNvSpPr txBox="1"/>
          <p:nvPr>
            <p:ph idx="2" type="body"/>
          </p:nvPr>
        </p:nvSpPr>
        <p:spPr>
          <a:xfrm>
            <a:off x="4832400" y="1234050"/>
            <a:ext cx="3999900" cy="33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sz="1700" u="sng"/>
              <a:t>Dart Programming Language</a:t>
            </a:r>
            <a:endParaRPr b="1" sz="1700" u="sng"/>
          </a:p>
          <a:p>
            <a:pPr indent="0" lvl="0" marL="0" rtl="0" algn="l">
              <a:lnSpc>
                <a:spcPct val="115000"/>
              </a:lnSpc>
              <a:spcBef>
                <a:spcPts val="1600"/>
              </a:spcBef>
              <a:spcAft>
                <a:spcPts val="0"/>
              </a:spcAft>
              <a:buSzPts val="1400"/>
              <a:buNone/>
            </a:pPr>
            <a:r>
              <a:rPr lang="en">
                <a:latin typeface="Times New Roman"/>
                <a:ea typeface="Times New Roman"/>
                <a:cs typeface="Times New Roman"/>
                <a:sym typeface="Times New Roman"/>
              </a:rPr>
              <a:t>Dart is a client-optimized programming language for apps on multiple platforms. It is developed by Google and is used to build mobile, desktop, server, and web applications. </a:t>
            </a:r>
            <a:endParaRPr>
              <a:latin typeface="Times New Roman"/>
              <a:ea typeface="Times New Roman"/>
              <a:cs typeface="Times New Roman"/>
              <a:sym typeface="Times New Roman"/>
            </a:endParaRPr>
          </a:p>
          <a:p>
            <a:pPr indent="0" lvl="0" marL="0" rtl="0" algn="l">
              <a:lnSpc>
                <a:spcPct val="115000"/>
              </a:lnSpc>
              <a:spcBef>
                <a:spcPts val="1600"/>
              </a:spcBef>
              <a:spcAft>
                <a:spcPts val="1600"/>
              </a:spcAft>
              <a:buSzPts val="1400"/>
              <a:buNone/>
            </a:pPr>
            <a:r>
              <a:rPr lang="en">
                <a:latin typeface="Times New Roman"/>
                <a:ea typeface="Times New Roman"/>
                <a:cs typeface="Times New Roman"/>
                <a:sym typeface="Times New Roman"/>
              </a:rPr>
              <a:t>Dart is an object-oriented, class-based, garbage-collected language with C-style syntax.  Dart can compile to either native code or JavaScript.</a:t>
            </a:r>
            <a:endParaRPr>
              <a:latin typeface="Times New Roman"/>
              <a:ea typeface="Times New Roman"/>
              <a:cs typeface="Times New Roman"/>
              <a:sym typeface="Times New Roman"/>
            </a:endParaRPr>
          </a:p>
        </p:txBody>
      </p:sp>
      <p:sp>
        <p:nvSpPr>
          <p:cNvPr id="82" name="Google Shape;82;p1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User Interface</a:t>
            </a:r>
            <a:endParaRPr/>
          </a:p>
        </p:txBody>
      </p:sp>
      <p:sp>
        <p:nvSpPr>
          <p:cNvPr id="88" name="Google Shape;88;p1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89" name="Google Shape;89;p17"/>
          <p:cNvSpPr txBox="1"/>
          <p:nvPr/>
        </p:nvSpPr>
        <p:spPr>
          <a:xfrm>
            <a:off x="526900" y="1593150"/>
            <a:ext cx="2784900" cy="195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layfair Display"/>
                <a:ea typeface="Playfair Display"/>
                <a:cs typeface="Playfair Display"/>
                <a:sym typeface="Playfair Display"/>
              </a:rPr>
              <a:t>The User Interface (UI) consists of 4 main things</a:t>
            </a:r>
            <a:endParaRPr b="0" i="0" sz="1400" u="none" cap="none" strike="noStrike">
              <a:solidFill>
                <a:srgbClr val="000000"/>
              </a:solidFill>
              <a:latin typeface="Playfair Display"/>
              <a:ea typeface="Playfair Display"/>
              <a:cs typeface="Playfair Display"/>
              <a:sym typeface="Playfair Display"/>
            </a:endParaRPr>
          </a:p>
          <a:p>
            <a:pPr indent="-317500" lvl="0" marL="457200" marR="0" rtl="0" algn="l">
              <a:lnSpc>
                <a:spcPct val="100000"/>
              </a:lnSpc>
              <a:spcBef>
                <a:spcPts val="0"/>
              </a:spcBef>
              <a:spcAft>
                <a:spcPts val="0"/>
              </a:spcAft>
              <a:buClr>
                <a:srgbClr val="000000"/>
              </a:buClr>
              <a:buSzPts val="1400"/>
              <a:buFont typeface="Playfair Display"/>
              <a:buChar char="●"/>
            </a:pPr>
            <a:r>
              <a:rPr lang="en">
                <a:latin typeface="Playfair Display"/>
                <a:ea typeface="Playfair Display"/>
                <a:cs typeface="Playfair Display"/>
                <a:sym typeface="Playfair Display"/>
              </a:rPr>
              <a:t>Header</a:t>
            </a:r>
            <a:endParaRPr b="0" i="0" sz="1400" u="none" cap="none" strike="noStrike">
              <a:solidFill>
                <a:srgbClr val="000000"/>
              </a:solidFill>
              <a:latin typeface="Playfair Display"/>
              <a:ea typeface="Playfair Display"/>
              <a:cs typeface="Playfair Display"/>
              <a:sym typeface="Playfair Display"/>
            </a:endParaRPr>
          </a:p>
          <a:p>
            <a:pPr indent="-317500" lvl="0" marL="457200" marR="0" rtl="0" algn="l">
              <a:lnSpc>
                <a:spcPct val="100000"/>
              </a:lnSpc>
              <a:spcBef>
                <a:spcPts val="0"/>
              </a:spcBef>
              <a:spcAft>
                <a:spcPts val="0"/>
              </a:spcAft>
              <a:buClr>
                <a:srgbClr val="000000"/>
              </a:buClr>
              <a:buSzPts val="1400"/>
              <a:buFont typeface="Playfair Display"/>
              <a:buChar char="●"/>
            </a:pPr>
            <a:r>
              <a:rPr lang="en">
                <a:latin typeface="Playfair Display"/>
                <a:ea typeface="Playfair Display"/>
                <a:cs typeface="Playfair Display"/>
                <a:sym typeface="Playfair Display"/>
              </a:rPr>
              <a:t>List Of Friends with Chat</a:t>
            </a:r>
            <a:endParaRPr b="0" i="0" sz="1400" u="none" cap="none" strike="noStrike">
              <a:solidFill>
                <a:srgbClr val="000000"/>
              </a:solidFill>
              <a:latin typeface="Playfair Display"/>
              <a:ea typeface="Playfair Display"/>
              <a:cs typeface="Playfair Display"/>
              <a:sym typeface="Playfair Display"/>
            </a:endParaRPr>
          </a:p>
          <a:p>
            <a:pPr indent="-317500" lvl="0" marL="457200" marR="0" rtl="0" algn="l">
              <a:lnSpc>
                <a:spcPct val="100000"/>
              </a:lnSpc>
              <a:spcBef>
                <a:spcPts val="0"/>
              </a:spcBef>
              <a:spcAft>
                <a:spcPts val="0"/>
              </a:spcAft>
              <a:buClr>
                <a:srgbClr val="000000"/>
              </a:buClr>
              <a:buSzPts val="1400"/>
              <a:buFont typeface="Playfair Display"/>
              <a:buChar char="●"/>
            </a:pPr>
            <a:r>
              <a:rPr lang="en">
                <a:latin typeface="Playfair Display"/>
                <a:ea typeface="Playfair Display"/>
                <a:cs typeface="Playfair Display"/>
                <a:sym typeface="Playfair Display"/>
              </a:rPr>
              <a:t>Login &amp; Sign Up</a:t>
            </a:r>
            <a:endParaRPr b="0" i="0" sz="1400" u="none" cap="none" strike="noStrike">
              <a:solidFill>
                <a:srgbClr val="000000"/>
              </a:solidFill>
              <a:latin typeface="Playfair Display"/>
              <a:ea typeface="Playfair Display"/>
              <a:cs typeface="Playfair Display"/>
              <a:sym typeface="Playfair Display"/>
            </a:endParaRPr>
          </a:p>
          <a:p>
            <a:pPr indent="-317500" lvl="0" marL="457200" marR="0" rtl="0" algn="l">
              <a:lnSpc>
                <a:spcPct val="100000"/>
              </a:lnSpc>
              <a:spcBef>
                <a:spcPts val="0"/>
              </a:spcBef>
              <a:spcAft>
                <a:spcPts val="0"/>
              </a:spcAft>
              <a:buClr>
                <a:srgbClr val="000000"/>
              </a:buClr>
              <a:buSzPts val="1400"/>
              <a:buFont typeface="Playfair Display"/>
              <a:buChar char="●"/>
            </a:pPr>
            <a:r>
              <a:rPr lang="en">
                <a:latin typeface="Playfair Display"/>
                <a:ea typeface="Playfair Display"/>
                <a:cs typeface="Playfair Display"/>
                <a:sym typeface="Playfair Display"/>
              </a:rPr>
              <a:t>Profile Edit &amp; View</a:t>
            </a:r>
            <a:endParaRPr b="0" i="0" sz="1400" u="none" cap="none" strike="noStrike">
              <a:solidFill>
                <a:srgbClr val="000000"/>
              </a:solidFill>
              <a:latin typeface="Playfair Display"/>
              <a:ea typeface="Playfair Display"/>
              <a:cs typeface="Playfair Display"/>
              <a:sym typeface="Playfair Display"/>
            </a:endParaRPr>
          </a:p>
        </p:txBody>
      </p:sp>
      <p:pic>
        <p:nvPicPr>
          <p:cNvPr id="90" name="Google Shape;90;p17"/>
          <p:cNvPicPr preferRelativeResize="0"/>
          <p:nvPr/>
        </p:nvPicPr>
        <p:blipFill>
          <a:blip r:embed="rId3">
            <a:alphaModFix/>
          </a:blip>
          <a:stretch>
            <a:fillRect/>
          </a:stretch>
        </p:blipFill>
        <p:spPr>
          <a:xfrm>
            <a:off x="4727300" y="445025"/>
            <a:ext cx="1910488" cy="3820976"/>
          </a:xfrm>
          <a:prstGeom prst="rect">
            <a:avLst/>
          </a:prstGeom>
          <a:noFill/>
          <a:ln>
            <a:noFill/>
          </a:ln>
        </p:spPr>
      </p:pic>
      <p:cxnSp>
        <p:nvCxnSpPr>
          <p:cNvPr id="91" name="Google Shape;91;p17"/>
          <p:cNvCxnSpPr>
            <a:stCxn id="90" idx="3"/>
          </p:cNvCxnSpPr>
          <p:nvPr/>
        </p:nvCxnSpPr>
        <p:spPr>
          <a:xfrm flipH="1" rot="10800000">
            <a:off x="6637788" y="2350713"/>
            <a:ext cx="387600" cy="4800"/>
          </a:xfrm>
          <a:prstGeom prst="straightConnector1">
            <a:avLst/>
          </a:prstGeom>
          <a:noFill/>
          <a:ln cap="flat" cmpd="sng" w="9525">
            <a:solidFill>
              <a:schemeClr val="dk2"/>
            </a:solidFill>
            <a:prstDash val="solid"/>
            <a:round/>
            <a:headEnd len="med" w="med" type="none"/>
            <a:tailEnd len="med" w="med" type="triangle"/>
          </a:ln>
        </p:spPr>
      </p:cxnSp>
      <p:sp>
        <p:nvSpPr>
          <p:cNvPr id="92" name="Google Shape;92;p17"/>
          <p:cNvSpPr txBox="1"/>
          <p:nvPr/>
        </p:nvSpPr>
        <p:spPr>
          <a:xfrm>
            <a:off x="7025400" y="2170863"/>
            <a:ext cx="1573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Login page</a:t>
            </a:r>
            <a:endParaRPr sz="1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User Interface (cont.)</a:t>
            </a:r>
            <a:endParaRPr/>
          </a:p>
        </p:txBody>
      </p:sp>
      <p:sp>
        <p:nvSpPr>
          <p:cNvPr id="98" name="Google Shape;98;p1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99" name="Google Shape;99;p18"/>
          <p:cNvPicPr preferRelativeResize="0"/>
          <p:nvPr/>
        </p:nvPicPr>
        <p:blipFill>
          <a:blip r:embed="rId3">
            <a:alphaModFix/>
          </a:blip>
          <a:stretch>
            <a:fillRect/>
          </a:stretch>
        </p:blipFill>
        <p:spPr>
          <a:xfrm>
            <a:off x="674800" y="1089750"/>
            <a:ext cx="1910488" cy="3820976"/>
          </a:xfrm>
          <a:prstGeom prst="rect">
            <a:avLst/>
          </a:prstGeom>
          <a:noFill/>
          <a:ln>
            <a:noFill/>
          </a:ln>
        </p:spPr>
      </p:pic>
      <p:pic>
        <p:nvPicPr>
          <p:cNvPr id="100" name="Google Shape;100;p18"/>
          <p:cNvPicPr preferRelativeResize="0"/>
          <p:nvPr/>
        </p:nvPicPr>
        <p:blipFill>
          <a:blip r:embed="rId4">
            <a:alphaModFix/>
          </a:blip>
          <a:stretch>
            <a:fillRect/>
          </a:stretch>
        </p:blipFill>
        <p:spPr>
          <a:xfrm>
            <a:off x="5168813" y="1089750"/>
            <a:ext cx="1910488" cy="3820976"/>
          </a:xfrm>
          <a:prstGeom prst="rect">
            <a:avLst/>
          </a:prstGeom>
          <a:noFill/>
          <a:ln>
            <a:noFill/>
          </a:ln>
        </p:spPr>
      </p:pic>
      <p:cxnSp>
        <p:nvCxnSpPr>
          <p:cNvPr id="101" name="Google Shape;101;p18"/>
          <p:cNvCxnSpPr>
            <a:stCxn id="99" idx="3"/>
          </p:cNvCxnSpPr>
          <p:nvPr/>
        </p:nvCxnSpPr>
        <p:spPr>
          <a:xfrm>
            <a:off x="2585288" y="3000238"/>
            <a:ext cx="448500" cy="3600"/>
          </a:xfrm>
          <a:prstGeom prst="straightConnector1">
            <a:avLst/>
          </a:prstGeom>
          <a:noFill/>
          <a:ln cap="flat" cmpd="sng" w="9525">
            <a:solidFill>
              <a:schemeClr val="dk2"/>
            </a:solidFill>
            <a:prstDash val="solid"/>
            <a:round/>
            <a:headEnd len="med" w="med" type="none"/>
            <a:tailEnd len="med" w="med" type="triangle"/>
          </a:ln>
        </p:spPr>
      </p:cxnSp>
      <p:cxnSp>
        <p:nvCxnSpPr>
          <p:cNvPr id="102" name="Google Shape;102;p18"/>
          <p:cNvCxnSpPr>
            <a:stCxn id="100" idx="3"/>
          </p:cNvCxnSpPr>
          <p:nvPr/>
        </p:nvCxnSpPr>
        <p:spPr>
          <a:xfrm flipH="1" rot="10800000">
            <a:off x="7079301" y="2993638"/>
            <a:ext cx="364800" cy="6600"/>
          </a:xfrm>
          <a:prstGeom prst="straightConnector1">
            <a:avLst/>
          </a:prstGeom>
          <a:noFill/>
          <a:ln cap="flat" cmpd="sng" w="9525">
            <a:solidFill>
              <a:schemeClr val="dk2"/>
            </a:solidFill>
            <a:prstDash val="solid"/>
            <a:round/>
            <a:headEnd len="med" w="med" type="none"/>
            <a:tailEnd len="med" w="med" type="triangle"/>
          </a:ln>
        </p:spPr>
      </p:cxnSp>
      <p:sp>
        <p:nvSpPr>
          <p:cNvPr id="103" name="Google Shape;103;p18"/>
          <p:cNvSpPr txBox="1"/>
          <p:nvPr/>
        </p:nvSpPr>
        <p:spPr>
          <a:xfrm>
            <a:off x="3033800" y="2817400"/>
            <a:ext cx="1753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Register page</a:t>
            </a:r>
            <a:endParaRPr sz="1000">
              <a:latin typeface="Times New Roman"/>
              <a:ea typeface="Times New Roman"/>
              <a:cs typeface="Times New Roman"/>
              <a:sym typeface="Times New Roman"/>
            </a:endParaRPr>
          </a:p>
        </p:txBody>
      </p:sp>
      <p:sp>
        <p:nvSpPr>
          <p:cNvPr id="104" name="Google Shape;104;p18"/>
          <p:cNvSpPr txBox="1"/>
          <p:nvPr/>
        </p:nvSpPr>
        <p:spPr>
          <a:xfrm>
            <a:off x="7504275" y="2817400"/>
            <a:ext cx="147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Contact page</a:t>
            </a:r>
            <a:endParaRPr sz="12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User Interface (cont.)</a:t>
            </a:r>
            <a:endParaRPr/>
          </a:p>
        </p:txBody>
      </p:sp>
      <p:sp>
        <p:nvSpPr>
          <p:cNvPr id="110" name="Google Shape;110;p1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11" name="Google Shape;111;p19"/>
          <p:cNvPicPr preferRelativeResize="0"/>
          <p:nvPr/>
        </p:nvPicPr>
        <p:blipFill>
          <a:blip r:embed="rId3">
            <a:alphaModFix/>
          </a:blip>
          <a:stretch>
            <a:fillRect/>
          </a:stretch>
        </p:blipFill>
        <p:spPr>
          <a:xfrm>
            <a:off x="152400" y="1170125"/>
            <a:ext cx="1910488" cy="3820976"/>
          </a:xfrm>
          <a:prstGeom prst="rect">
            <a:avLst/>
          </a:prstGeom>
          <a:noFill/>
          <a:ln>
            <a:noFill/>
          </a:ln>
        </p:spPr>
      </p:pic>
      <p:pic>
        <p:nvPicPr>
          <p:cNvPr id="112" name="Google Shape;112;p19"/>
          <p:cNvPicPr preferRelativeResize="0"/>
          <p:nvPr/>
        </p:nvPicPr>
        <p:blipFill>
          <a:blip r:embed="rId4">
            <a:alphaModFix/>
          </a:blip>
          <a:stretch>
            <a:fillRect/>
          </a:stretch>
        </p:blipFill>
        <p:spPr>
          <a:xfrm>
            <a:off x="4776988" y="1129925"/>
            <a:ext cx="1910488" cy="3820976"/>
          </a:xfrm>
          <a:prstGeom prst="rect">
            <a:avLst/>
          </a:prstGeom>
          <a:noFill/>
          <a:ln>
            <a:noFill/>
          </a:ln>
        </p:spPr>
      </p:pic>
      <p:cxnSp>
        <p:nvCxnSpPr>
          <p:cNvPr id="113" name="Google Shape;113;p19"/>
          <p:cNvCxnSpPr>
            <a:stCxn id="111" idx="3"/>
          </p:cNvCxnSpPr>
          <p:nvPr/>
        </p:nvCxnSpPr>
        <p:spPr>
          <a:xfrm flipH="1" rot="10800000">
            <a:off x="2062888" y="3064113"/>
            <a:ext cx="348000" cy="16500"/>
          </a:xfrm>
          <a:prstGeom prst="straightConnector1">
            <a:avLst/>
          </a:prstGeom>
          <a:noFill/>
          <a:ln cap="flat" cmpd="sng" w="9525">
            <a:solidFill>
              <a:schemeClr val="dk2"/>
            </a:solidFill>
            <a:prstDash val="solid"/>
            <a:round/>
            <a:headEnd len="med" w="med" type="none"/>
            <a:tailEnd len="med" w="med" type="triangle"/>
          </a:ln>
        </p:spPr>
      </p:cxnSp>
      <p:sp>
        <p:nvSpPr>
          <p:cNvPr id="114" name="Google Shape;114;p19"/>
          <p:cNvSpPr txBox="1"/>
          <p:nvPr/>
        </p:nvSpPr>
        <p:spPr>
          <a:xfrm>
            <a:off x="2410900" y="2880513"/>
            <a:ext cx="2119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Other user contact page</a:t>
            </a:r>
            <a:endParaRPr sz="1200">
              <a:latin typeface="Times New Roman"/>
              <a:ea typeface="Times New Roman"/>
              <a:cs typeface="Times New Roman"/>
              <a:sym typeface="Times New Roman"/>
            </a:endParaRPr>
          </a:p>
        </p:txBody>
      </p:sp>
      <p:cxnSp>
        <p:nvCxnSpPr>
          <p:cNvPr id="115" name="Google Shape;115;p19"/>
          <p:cNvCxnSpPr>
            <a:stCxn id="112" idx="3"/>
          </p:cNvCxnSpPr>
          <p:nvPr/>
        </p:nvCxnSpPr>
        <p:spPr>
          <a:xfrm>
            <a:off x="6687476" y="3040413"/>
            <a:ext cx="384900" cy="3600"/>
          </a:xfrm>
          <a:prstGeom prst="straightConnector1">
            <a:avLst/>
          </a:prstGeom>
          <a:noFill/>
          <a:ln cap="flat" cmpd="sng" w="9525">
            <a:solidFill>
              <a:schemeClr val="dk2"/>
            </a:solidFill>
            <a:prstDash val="solid"/>
            <a:round/>
            <a:headEnd len="med" w="med" type="none"/>
            <a:tailEnd len="med" w="med" type="triangle"/>
          </a:ln>
        </p:spPr>
      </p:cxnSp>
      <p:sp>
        <p:nvSpPr>
          <p:cNvPr id="116" name="Google Shape;116;p19"/>
          <p:cNvSpPr txBox="1"/>
          <p:nvPr/>
        </p:nvSpPr>
        <p:spPr>
          <a:xfrm>
            <a:off x="7072375" y="2880525"/>
            <a:ext cx="1592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Conversation page</a:t>
            </a:r>
            <a:endParaRPr sz="12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User Interface (cont.)</a:t>
            </a:r>
            <a:endParaRPr/>
          </a:p>
        </p:txBody>
      </p:sp>
      <p:sp>
        <p:nvSpPr>
          <p:cNvPr id="122" name="Google Shape;122;p2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23" name="Google Shape;123;p20"/>
          <p:cNvPicPr preferRelativeResize="0"/>
          <p:nvPr/>
        </p:nvPicPr>
        <p:blipFill>
          <a:blip r:embed="rId3">
            <a:alphaModFix/>
          </a:blip>
          <a:stretch>
            <a:fillRect/>
          </a:stretch>
        </p:blipFill>
        <p:spPr>
          <a:xfrm>
            <a:off x="2432825" y="1129925"/>
            <a:ext cx="1910488" cy="3820976"/>
          </a:xfrm>
          <a:prstGeom prst="rect">
            <a:avLst/>
          </a:prstGeom>
          <a:noFill/>
          <a:ln>
            <a:noFill/>
          </a:ln>
        </p:spPr>
      </p:pic>
      <p:cxnSp>
        <p:nvCxnSpPr>
          <p:cNvPr id="124" name="Google Shape;124;p20"/>
          <p:cNvCxnSpPr>
            <a:stCxn id="123" idx="3"/>
          </p:cNvCxnSpPr>
          <p:nvPr/>
        </p:nvCxnSpPr>
        <p:spPr>
          <a:xfrm>
            <a:off x="4343313" y="3040413"/>
            <a:ext cx="468600" cy="3600"/>
          </a:xfrm>
          <a:prstGeom prst="straightConnector1">
            <a:avLst/>
          </a:prstGeom>
          <a:noFill/>
          <a:ln cap="flat" cmpd="sng" w="9525">
            <a:solidFill>
              <a:schemeClr val="dk2"/>
            </a:solidFill>
            <a:prstDash val="solid"/>
            <a:round/>
            <a:headEnd len="med" w="med" type="none"/>
            <a:tailEnd len="med" w="med" type="triangle"/>
          </a:ln>
        </p:spPr>
      </p:cxnSp>
      <p:sp>
        <p:nvSpPr>
          <p:cNvPr id="125" name="Google Shape;125;p20"/>
          <p:cNvSpPr txBox="1"/>
          <p:nvPr/>
        </p:nvSpPr>
        <p:spPr>
          <a:xfrm>
            <a:off x="4912425" y="2857575"/>
            <a:ext cx="3173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Logout page</a:t>
            </a:r>
            <a:endParaRPr sz="12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344250" y="1403850"/>
            <a:ext cx="8455500" cy="2146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sz="7400"/>
              <a:t>Thank You</a:t>
            </a:r>
            <a:endParaRPr sz="7400"/>
          </a:p>
        </p:txBody>
      </p:sp>
      <p:sp>
        <p:nvSpPr>
          <p:cNvPr id="131" name="Google Shape;131;p2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