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474-BE12-4355-B1D3-AF70052B97A6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F58-EA3D-4E0C-BCBE-2C088E3EE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474-BE12-4355-B1D3-AF70052B97A6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F58-EA3D-4E0C-BCBE-2C088E3EE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474-BE12-4355-B1D3-AF70052B97A6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F58-EA3D-4E0C-BCBE-2C088E3EE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474-BE12-4355-B1D3-AF70052B97A6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F58-EA3D-4E0C-BCBE-2C088E3EE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474-BE12-4355-B1D3-AF70052B97A6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F58-EA3D-4E0C-BCBE-2C088E3EE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474-BE12-4355-B1D3-AF70052B97A6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F58-EA3D-4E0C-BCBE-2C088E3EE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474-BE12-4355-B1D3-AF70052B97A6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F58-EA3D-4E0C-BCBE-2C088E3EE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474-BE12-4355-B1D3-AF70052B97A6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F58-EA3D-4E0C-BCBE-2C088E3EE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474-BE12-4355-B1D3-AF70052B97A6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F58-EA3D-4E0C-BCBE-2C088E3EE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474-BE12-4355-B1D3-AF70052B97A6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F58-EA3D-4E0C-BCBE-2C088E3EE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474-BE12-4355-B1D3-AF70052B97A6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F58-EA3D-4E0C-BCBE-2C088E3EE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5474-BE12-4355-B1D3-AF70052B97A6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DAF58-EA3D-4E0C-BCBE-2C088E3EE3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457200"/>
            <a:ext cx="7696200" cy="1470025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WELCOME</a:t>
            </a:r>
            <a:endParaRPr lang="en-US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Step-4: Setting up your profile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14600"/>
            <a:ext cx="9144000" cy="4343399"/>
          </a:xfrm>
        </p:spPr>
      </p:pic>
      <p:sp>
        <p:nvSpPr>
          <p:cNvPr id="5" name="TextBox 4"/>
          <p:cNvSpPr txBox="1"/>
          <p:nvPr/>
        </p:nvSpPr>
        <p:spPr>
          <a:xfrm>
            <a:off x="0" y="17526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You can fill up your profile details in here and add a profile picture  and save it 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Step-5: Join a room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38400"/>
            <a:ext cx="9144000" cy="4419600"/>
          </a:xfrm>
        </p:spPr>
      </p:pic>
      <p:sp>
        <p:nvSpPr>
          <p:cNvPr id="5" name="TextBox 4"/>
          <p:cNvSpPr txBox="1"/>
          <p:nvPr/>
        </p:nvSpPr>
        <p:spPr>
          <a:xfrm>
            <a:off x="0" y="1828800"/>
            <a:ext cx="647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Join a random room or create a room or join specific room 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Step-6: Chat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152400" y="15240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After entering the chat room you can chat with other users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Thank You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0600"/>
            <a:ext cx="8915400" cy="1143000"/>
          </a:xfrm>
        </p:spPr>
        <p:txBody>
          <a:bodyPr>
            <a:noAutofit/>
          </a:bodyPr>
          <a:lstStyle/>
          <a:p>
            <a:r>
              <a:rPr lang="en-US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Presentation On MEAN Stack Chat Application</a:t>
            </a:r>
            <a:endParaRPr lang="en-US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/>
          <a:lstStyle/>
          <a:p>
            <a:r>
              <a:rPr lang="en-US" b="1" spc="300" dirty="0" smtClean="0">
                <a:solidFill>
                  <a:schemeClr val="bg1"/>
                </a:solidFill>
              </a:rPr>
              <a:t>Team Members</a:t>
            </a:r>
            <a:endParaRPr lang="en-US" b="1" spc="3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371600"/>
            <a:ext cx="4038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spc="300" dirty="0" smtClean="0">
                <a:solidFill>
                  <a:schemeClr val="bg1"/>
                </a:solidFill>
              </a:rPr>
              <a:t>Deepak Sharma</a:t>
            </a:r>
          </a:p>
          <a:p>
            <a:pPr>
              <a:buFont typeface="Wingdings" pitchFamily="2" charset="2"/>
              <a:buChar char="Ø"/>
            </a:pPr>
            <a:r>
              <a:rPr lang="en-US" b="1" spc="300" dirty="0" smtClean="0">
                <a:solidFill>
                  <a:schemeClr val="bg1"/>
                </a:solidFill>
              </a:rPr>
              <a:t>Gargi Soni</a:t>
            </a:r>
            <a:endParaRPr lang="en-US" b="1" spc="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0" r="-5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Introduction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project is a web based chat application built on modern technology stack that is the MEAN Stack.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Users can make an create groups or join different groups to chat with other users.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MEAN Stack provides  developers the ease to build a single page application rapidly and efficiently. It provides high productivity and  high performance of the web application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project was made during our training at GRRAS solutions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vt. Ltd., under the guidance Mr. Sanjay Rathore sir and Mr. Ankush Sharma sir.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00" y="152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Technology Used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1295400"/>
            <a:ext cx="2984274" cy="30218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800" b="1" i="0" strike="noStrike" kern="1200" cap="none" spc="0" normalizeH="0" baseline="0" noProof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 Front End</a:t>
            </a:r>
            <a:r>
              <a:rPr kumimoji="0" lang="en-IN" sz="2400" b="1" i="0" u="none" strike="noStrike" kern="1200" cap="none" spc="0" normalizeH="0" baseline="0" noProof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 w="0"/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HTML5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CSS3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 w="0"/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BOOTSTRAP4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 w="0"/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 w="0"/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ANGULAR</a:t>
            </a:r>
            <a:r>
              <a:rPr kumimoji="0" lang="en-IN" sz="2800" b="1" i="0" u="none" strike="noStrike" kern="1200" cap="none" spc="0" normalizeH="0" baseline="0" noProof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 w="0"/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TYPESCRIPT</a:t>
            </a:r>
            <a:endParaRPr kumimoji="0" lang="en-IN" sz="2800" b="1" i="0" u="none" strike="noStrike" kern="1200" cap="none" spc="0" normalizeH="0" baseline="0" noProof="0" dirty="0">
              <a:ln w="0"/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124200" y="1219200"/>
            <a:ext cx="2984274" cy="3021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 smtClean="0">
                <a:ln w="0"/>
                <a:solidFill>
                  <a:schemeClr val="bg1"/>
                </a:solidFill>
              </a:rPr>
              <a:t>For Back End	</a:t>
            </a:r>
            <a:r>
              <a:rPr lang="en-IN" sz="2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</a:p>
          <a:p>
            <a:pPr marL="342900" indent="-342900" defTabSz="914400">
              <a:lnSpc>
                <a:spcPct val="80000"/>
              </a:lnSpc>
              <a:spcBef>
                <a:spcPct val="20000"/>
              </a:spcBef>
              <a:buClrTx/>
              <a:buFont typeface="Wingdings" pitchFamily="2" charset="2"/>
              <a:buChar char="Ø"/>
            </a:pPr>
            <a:r>
              <a:rPr lang="en-IN" sz="2600" b="1" dirty="0" smtClean="0">
                <a:ln w="0"/>
                <a:solidFill>
                  <a:schemeClr val="bg1"/>
                </a:solidFill>
              </a:rPr>
              <a:t>JAVASCRIPT	</a:t>
            </a:r>
          </a:p>
          <a:p>
            <a:pPr marL="342900" indent="-342900" defTabSz="914400">
              <a:lnSpc>
                <a:spcPct val="80000"/>
              </a:lnSpc>
              <a:spcBef>
                <a:spcPct val="20000"/>
              </a:spcBef>
              <a:buClrTx/>
              <a:buFont typeface="Wingdings" pitchFamily="2" charset="2"/>
              <a:buChar char="Ø"/>
            </a:pPr>
            <a:r>
              <a:rPr lang="en-IN" sz="2600" b="1" dirty="0" smtClean="0">
                <a:ln w="0"/>
                <a:solidFill>
                  <a:schemeClr val="bg1"/>
                </a:solidFill>
              </a:rPr>
              <a:t>EXPRESS.JS</a:t>
            </a:r>
          </a:p>
          <a:p>
            <a:pPr marL="342900" indent="-342900" defTabSz="914400">
              <a:lnSpc>
                <a:spcPct val="80000"/>
              </a:lnSpc>
              <a:spcBef>
                <a:spcPct val="20000"/>
              </a:spcBef>
              <a:buClrTx/>
              <a:buFont typeface="Wingdings" pitchFamily="2" charset="2"/>
              <a:buChar char="Ø"/>
            </a:pPr>
            <a:r>
              <a:rPr lang="en-IN" sz="2600" b="1" dirty="0" smtClean="0">
                <a:ln w="0"/>
                <a:solidFill>
                  <a:schemeClr val="bg1"/>
                </a:solidFill>
              </a:rPr>
              <a:t>NODE.JS</a:t>
            </a:r>
            <a:r>
              <a:rPr lang="en-IN" sz="2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en-IN" sz="2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4800" y="4648200"/>
            <a:ext cx="2984274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IN" sz="3200" b="1" dirty="0" smtClean="0">
                <a:ln w="0"/>
                <a:solidFill>
                  <a:schemeClr val="bg1"/>
                </a:solidFill>
              </a:rPr>
              <a:t>For Database	</a:t>
            </a:r>
            <a:endParaRPr lang="en-IN" sz="2600" b="1" dirty="0" smtClean="0">
              <a:ln w="0"/>
              <a:solidFill>
                <a:schemeClr val="bg1"/>
              </a:solidFill>
            </a:endParaRPr>
          </a:p>
          <a:p>
            <a:pPr marL="342900" indent="-342900" defTabSz="914400">
              <a:lnSpc>
                <a:spcPct val="80000"/>
              </a:lnSpc>
              <a:spcBef>
                <a:spcPct val="20000"/>
              </a:spcBef>
              <a:buClrTx/>
              <a:buFont typeface="Wingdings" pitchFamily="2" charset="2"/>
              <a:buChar char="Ø"/>
            </a:pPr>
            <a:r>
              <a:rPr lang="en-IN" sz="2400" b="1" dirty="0" smtClean="0">
                <a:ln w="0"/>
                <a:solidFill>
                  <a:schemeClr val="bg1"/>
                </a:solidFill>
              </a:rPr>
              <a:t>MONGO DB ATLAS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200400" y="3429000"/>
            <a:ext cx="2910252" cy="1676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IN" sz="3200" b="1" dirty="0" smtClean="0">
                <a:ln w="0"/>
                <a:solidFill>
                  <a:schemeClr val="bg1"/>
                </a:solidFill>
              </a:rPr>
              <a:t>For </a:t>
            </a:r>
            <a:r>
              <a:rPr lang="en-IN" sz="3200" b="1" dirty="0" smtClean="0">
                <a:ln w="0"/>
                <a:solidFill>
                  <a:schemeClr val="bg1"/>
                </a:solidFill>
              </a:rPr>
              <a:t>SHARING</a:t>
            </a:r>
            <a:endParaRPr lang="en-IN" sz="2600" b="1" dirty="0" smtClean="0">
              <a:ln w="0"/>
              <a:solidFill>
                <a:schemeClr val="bg1"/>
              </a:solidFill>
            </a:endParaRPr>
          </a:p>
          <a:p>
            <a:pPr marL="342900" indent="-342900" defTabSz="914400">
              <a:lnSpc>
                <a:spcPct val="80000"/>
              </a:lnSpc>
              <a:spcBef>
                <a:spcPct val="20000"/>
              </a:spcBef>
              <a:buClrTx/>
              <a:buFont typeface="Wingdings" pitchFamily="2" charset="2"/>
              <a:buChar char="Ø"/>
            </a:pPr>
            <a:r>
              <a:rPr lang="en-IN" sz="2600" b="1" dirty="0" smtClean="0">
                <a:ln w="0"/>
                <a:solidFill>
                  <a:schemeClr val="bg1"/>
                </a:solidFill>
              </a:rPr>
              <a:t>GIT</a:t>
            </a:r>
          </a:p>
          <a:p>
            <a:pPr marL="342900" indent="-342900" defTabSz="914400">
              <a:lnSpc>
                <a:spcPct val="80000"/>
              </a:lnSpc>
              <a:spcBef>
                <a:spcPct val="20000"/>
              </a:spcBef>
              <a:buClrTx/>
              <a:buFont typeface="Wingdings" pitchFamily="2" charset="2"/>
              <a:buChar char="Ø"/>
            </a:pPr>
            <a:r>
              <a:rPr lang="en-IN" sz="2600" b="1" dirty="0" smtClean="0">
                <a:ln w="0"/>
                <a:solidFill>
                  <a:schemeClr val="bg1"/>
                </a:solidFill>
              </a:rPr>
              <a:t>GITHUB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 smtClean="0">
              <a:ln w="0"/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Modules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Login/Register: User Logs in an already existing account or register’s a  new account.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Profile: User can set up his/her profile.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Join room: User can join a chat room.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Create room: User can create a chat room.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Using the site: Step-1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</p:spPr>
      </p:pic>
      <p:sp>
        <p:nvSpPr>
          <p:cNvPr id="5" name="TextBox 4"/>
          <p:cNvSpPr txBox="1"/>
          <p:nvPr/>
        </p:nvSpPr>
        <p:spPr>
          <a:xfrm>
            <a:off x="152400" y="15240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 see this home page on opening the website.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The menu contains: Home, Contact, About us, Login  and Sign-up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Step-2: Sign up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0" y="1219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Click on sign up : fill the details and click on sign-up button. A link will be sent to you email to verify your email. Click on that link to activate your account.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Step-3: Login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62201"/>
            <a:ext cx="9144000" cy="4495800"/>
          </a:xfrm>
        </p:spPr>
      </p:pic>
      <p:sp>
        <p:nvSpPr>
          <p:cNvPr id="5" name="TextBox 4"/>
          <p:cNvSpPr txBox="1"/>
          <p:nvPr/>
        </p:nvSpPr>
        <p:spPr>
          <a:xfrm>
            <a:off x="228600" y="182880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You can login to your account after verifying your account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16582033</TotalTime>
  <Words>305</Words>
  <Application>Microsoft Office PowerPoint</Application>
  <PresentationFormat>On-screen Show (4:3)</PresentationFormat>
  <Paragraphs>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WELCOME</vt:lpstr>
      <vt:lpstr>Presentation On MEAN Stack Chat Application</vt:lpstr>
      <vt:lpstr>Team Members</vt:lpstr>
      <vt:lpstr>Introduction</vt:lpstr>
      <vt:lpstr>Technology Used</vt:lpstr>
      <vt:lpstr>Modules</vt:lpstr>
      <vt:lpstr>Using the site: Step-1 </vt:lpstr>
      <vt:lpstr>Step-2: Sign up</vt:lpstr>
      <vt:lpstr>Step-3: Login</vt:lpstr>
      <vt:lpstr>Step-4: Setting up your profile</vt:lpstr>
      <vt:lpstr>Step-5: Join a room</vt:lpstr>
      <vt:lpstr>Step-6: Chat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deepak mobster</dc:creator>
  <cp:lastModifiedBy>deepak mobster</cp:lastModifiedBy>
  <cp:revision>67</cp:revision>
  <dcterms:created xsi:type="dcterms:W3CDTF">2020-07-04T05:45:38Z</dcterms:created>
  <dcterms:modified xsi:type="dcterms:W3CDTF">2020-07-05T17:09:43Z</dcterms:modified>
</cp:coreProperties>
</file>