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5474-BE12-4355-B1D3-AF70052B97A6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AF58-EA3D-4E0C-BCBE-2C088E3EE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457200"/>
            <a:ext cx="76962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WELCOME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Step-4: Setting up your profile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4343399"/>
          </a:xfrm>
        </p:spPr>
      </p:pic>
      <p:sp>
        <p:nvSpPr>
          <p:cNvPr id="5" name="TextBox 4"/>
          <p:cNvSpPr txBox="1"/>
          <p:nvPr/>
        </p:nvSpPr>
        <p:spPr>
          <a:xfrm>
            <a:off x="0" y="17526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can fill up your profile details in here and add a profile picture  and save it 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Step-5: Join a room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Join a random room or create a room or join specific room 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Step-6: Chat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152400" y="1524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entering the chat room you can chat with other users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Thank You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915400" cy="1143000"/>
          </a:xfrm>
        </p:spPr>
        <p:txBody>
          <a:bodyPr>
            <a:no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Presentation On MEAN Stack Chat Application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en-US" b="1" spc="300" dirty="0" smtClean="0">
                <a:solidFill>
                  <a:schemeClr val="bg1"/>
                </a:solidFill>
              </a:rPr>
              <a:t>Team Members</a:t>
            </a:r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4038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spc="300" dirty="0" smtClean="0">
                <a:solidFill>
                  <a:schemeClr val="bg1"/>
                </a:solidFill>
              </a:rPr>
              <a:t>Deepak Sharma</a:t>
            </a:r>
          </a:p>
          <a:p>
            <a:pPr>
              <a:buFont typeface="Wingdings" pitchFamily="2" charset="2"/>
              <a:buChar char="Ø"/>
            </a:pPr>
            <a:r>
              <a:rPr lang="en-US" b="1" spc="300" dirty="0" smtClean="0">
                <a:solidFill>
                  <a:schemeClr val="bg1"/>
                </a:solidFill>
              </a:rPr>
              <a:t>Gargi Soni</a:t>
            </a:r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Guide</a:t>
            </a:r>
            <a:r>
              <a:rPr lang="en-US" sz="4400" b="1" spc="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spc="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Names</a:t>
            </a:r>
            <a:endParaRPr kumimoji="0" lang="en-US" sz="44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33600" y="3962401"/>
            <a:ext cx="4953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Mr. Sanjay</a:t>
            </a:r>
            <a:r>
              <a:rPr kumimoji="0" lang="en-US" sz="3200" b="1" i="0" u="none" strike="noStrike" kern="1200" cap="none" spc="30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30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Rathore</a:t>
            </a:r>
            <a:endParaRPr kumimoji="0" lang="en-US" sz="32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3200" b="1" spc="300" dirty="0" smtClean="0">
                <a:solidFill>
                  <a:schemeClr val="bg1"/>
                </a:solidFill>
              </a:rPr>
              <a:t>Mr. </a:t>
            </a:r>
            <a:r>
              <a:rPr lang="en-US" sz="3200" b="1" spc="300" dirty="0" err="1" smtClean="0">
                <a:solidFill>
                  <a:schemeClr val="bg1"/>
                </a:solidFill>
              </a:rPr>
              <a:t>Ankush</a:t>
            </a:r>
            <a:r>
              <a:rPr lang="en-US" sz="3200" b="1" spc="300" dirty="0" smtClean="0">
                <a:solidFill>
                  <a:schemeClr val="bg1"/>
                </a:solidFill>
              </a:rPr>
              <a:t> Sharma</a:t>
            </a:r>
            <a:endParaRPr kumimoji="0" lang="en-US" sz="32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project is a web based chat application built on modern technology stack that is the MEAN Stack.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Users can make an create groups or join different groups to chat with other users.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MEAN Stack provides  developers the ease to build a single page application rapidly and efficiently. It provides high productivity and  high performance of the web application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project was made during our training at GRRAS solutions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vt. Ltd., under the guidance Mr. Sanjay Rathore sir and Mr. Ankush Sharma sir.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Technology Used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1295400"/>
            <a:ext cx="2984274" cy="302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800" b="1" i="0" strike="noStrike" kern="1200" cap="none" spc="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Front End</a:t>
            </a:r>
            <a:r>
              <a:rPr kumimoji="0" lang="en-IN" sz="24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HTML5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CSS3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BOOTSTRAP4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ANGULAR</a:t>
            </a: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TYPESCRIPT</a:t>
            </a:r>
            <a:endParaRPr kumimoji="0" lang="en-IN" sz="2800" b="1" i="0" u="none" strike="noStrike" kern="1200" cap="none" spc="0" normalizeH="0" baseline="0" noProof="0" dirty="0">
              <a:ln w="0"/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124200" y="1219200"/>
            <a:ext cx="2984274" cy="302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 smtClean="0">
                <a:ln w="0"/>
                <a:solidFill>
                  <a:schemeClr val="bg1"/>
                </a:solidFill>
              </a:rPr>
              <a:t>For Back End	</a:t>
            </a:r>
            <a:r>
              <a:rPr lang="en-IN" sz="2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JAVASCRIPT	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EXPRESS.JS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NODE.JS</a:t>
            </a:r>
            <a:r>
              <a:rPr lang="en-IN" sz="2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IN" sz="2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4648200"/>
            <a:ext cx="2984274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IN" sz="3200" b="1" dirty="0" smtClean="0">
                <a:ln w="0"/>
                <a:solidFill>
                  <a:schemeClr val="bg1"/>
                </a:solidFill>
              </a:rPr>
              <a:t>For Database	</a:t>
            </a:r>
            <a:endParaRPr lang="en-IN" sz="2600" b="1" dirty="0" smtClean="0">
              <a:ln w="0"/>
              <a:solidFill>
                <a:schemeClr val="bg1"/>
              </a:solidFill>
            </a:endParaRP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400" b="1" dirty="0" smtClean="0">
                <a:ln w="0"/>
                <a:solidFill>
                  <a:schemeClr val="bg1"/>
                </a:solidFill>
              </a:rPr>
              <a:t>MONGO DB ATLAS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00400" y="3429000"/>
            <a:ext cx="2910252" cy="167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IN" sz="3200" b="1" dirty="0" smtClean="0">
                <a:ln w="0"/>
                <a:solidFill>
                  <a:schemeClr val="bg1"/>
                </a:solidFill>
              </a:rPr>
              <a:t>For SHARING</a:t>
            </a:r>
            <a:endParaRPr lang="en-IN" sz="2600" b="1" dirty="0" smtClean="0">
              <a:ln w="0"/>
              <a:solidFill>
                <a:schemeClr val="bg1"/>
              </a:solidFill>
            </a:endParaRP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GIT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GITHUB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 smtClean="0">
              <a:ln w="0"/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Modules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Login/Register: User Logs in an already existing account or register’s a  new account.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Profile: User can set up his/her profile.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Join room: User can join a chat room.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room: User can create a chat room.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the site: Step-1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152400" y="15240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see this home page on opening the website.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menu contains: Home, Contact, About us, Login  and Sign-up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Step-2: Sign 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0" y="1219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Click on sign up : fill the details and click on sign-up button. A link will be sent to you email to verify your email. Click on that link to activate your account.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Step-3: Login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2201"/>
            <a:ext cx="9144000" cy="4495800"/>
          </a:xfrm>
        </p:spPr>
      </p:pic>
      <p:sp>
        <p:nvSpPr>
          <p:cNvPr id="5" name="TextBox 4"/>
          <p:cNvSpPr txBox="1"/>
          <p:nvPr/>
        </p:nvSpPr>
        <p:spPr>
          <a:xfrm>
            <a:off x="228600" y="18288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can login to your account after verifying your account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16582034</TotalTime>
  <Words>315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WELCOME</vt:lpstr>
      <vt:lpstr>Presentation On MEAN Stack Chat Application</vt:lpstr>
      <vt:lpstr>Team Members</vt:lpstr>
      <vt:lpstr>Introduction</vt:lpstr>
      <vt:lpstr>Technology Used</vt:lpstr>
      <vt:lpstr>Modules</vt:lpstr>
      <vt:lpstr>Using the site: Step-1 </vt:lpstr>
      <vt:lpstr>Step-2: Sign up</vt:lpstr>
      <vt:lpstr>Step-3: Login</vt:lpstr>
      <vt:lpstr>Step-4: Setting up your profile</vt:lpstr>
      <vt:lpstr>Step-5: Join a room</vt:lpstr>
      <vt:lpstr>Step-6: Chat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 mobster</dc:creator>
  <cp:lastModifiedBy>deepak mobster</cp:lastModifiedBy>
  <cp:revision>68</cp:revision>
  <dcterms:created xsi:type="dcterms:W3CDTF">2020-07-04T05:45:38Z</dcterms:created>
  <dcterms:modified xsi:type="dcterms:W3CDTF">2020-07-07T01:15:59Z</dcterms:modified>
</cp:coreProperties>
</file>