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1"/>
  </p:notesMasterIdLst>
  <p:sldIdLst>
    <p:sldId id="256" r:id="rId2"/>
    <p:sldId id="263" r:id="rId3"/>
    <p:sldId id="300" r:id="rId4"/>
    <p:sldId id="301" r:id="rId5"/>
    <p:sldId id="302" r:id="rId6"/>
    <p:sldId id="303" r:id="rId7"/>
    <p:sldId id="304" r:id="rId8"/>
    <p:sldId id="305" r:id="rId9"/>
    <p:sldId id="299" r:id="rId10"/>
  </p:sldIdLst>
  <p:sldSz cx="12192000" cy="6858000"/>
  <p:notesSz cx="6858000" cy="9144000"/>
  <p:embeddedFontLst>
    <p:embeddedFont>
      <p:font typeface="Poppins Light" charset="0"/>
      <p:regular r:id="rId12"/>
      <p:bold r:id="rId13"/>
      <p:italic r:id="rId14"/>
      <p:boldItalic r:id="rId15"/>
    </p:embeddedFont>
    <p:embeddedFont>
      <p:font typeface="Poppins Medium" charset="0"/>
      <p:regular r:id="rId16"/>
      <p:bold r:id="rId17"/>
      <p:italic r:id="rId18"/>
      <p:boldItalic r:id="rId19"/>
    </p:embeddedFont>
    <p:embeddedFont>
      <p:font typeface="Poppins" charset="0"/>
      <p:regular r:id="rId20"/>
      <p:bold r:id="rId21"/>
      <p:italic r:id="rId22"/>
      <p:boldItalic r:id="rId23"/>
    </p:embeddedFont>
    <p:embeddedFont>
      <p:font typeface="Poppins SemiBold" charset="0"/>
      <p:regular r:id="rId24"/>
      <p:bold r:id="rId25"/>
      <p:italic r:id="rId26"/>
      <p:boldItalic r:id="rId27"/>
    </p:embeddedFont>
    <p:embeddedFont>
      <p:font typeface="Calibri" pitchFamily="34" charset="0"/>
      <p:regular r:id="rId28"/>
      <p:bold r:id="rId29"/>
      <p:italic r:id="rId30"/>
      <p:boldItalic r:id="rId31"/>
    </p:embeddedFont>
    <p:embeddedFont>
      <p:font typeface="Lato Black" charset="0"/>
      <p:bold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1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248" autoAdjust="0"/>
    <p:restoredTop sz="94660"/>
  </p:normalViewPr>
  <p:slideViewPr>
    <p:cSldViewPr snapToGrid="0">
      <p:cViewPr>
        <p:scale>
          <a:sx n="60" d="100"/>
          <a:sy n="60" d="100"/>
        </p:scale>
        <p:origin x="-900" y="-258"/>
      </p:cViewPr>
      <p:guideLst>
        <p:guide orient="horz" pos="2112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5" name="Google Shape;163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 Black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"/>
          <p:cNvSpPr>
            <a:spLocks noGrp="1"/>
          </p:cNvSpPr>
          <p:nvPr>
            <p:ph type="pic" idx="2"/>
          </p:nvPr>
        </p:nvSpPr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9"/>
          <p:cNvCxnSpPr/>
          <p:nvPr/>
        </p:nvCxnSpPr>
        <p:spPr>
          <a:xfrm>
            <a:off x="730940" y="2233289"/>
            <a:ext cx="93276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628650" y="1504950"/>
            <a:ext cx="5029200" cy="71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/>
          <p:nvPr/>
        </p:nvSpPr>
        <p:spPr>
          <a:xfrm>
            <a:off x="1" y="-6430"/>
            <a:ext cx="12192000" cy="162030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38" name="Google Shape;38;p9"/>
          <p:cNvPicPr preferRelativeResize="0"/>
          <p:nvPr/>
        </p:nvPicPr>
        <p:blipFill rotWithShape="1">
          <a:blip r:embed="rId2">
            <a:alphaModFix/>
          </a:blip>
          <a:srcRect t="-5805" b="38529"/>
          <a:stretch/>
        </p:blipFill>
        <p:spPr>
          <a:xfrm>
            <a:off x="8457287" y="-227614"/>
            <a:ext cx="3843806" cy="18026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" name="Google Shape;39;p9"/>
          <p:cNvCxnSpPr/>
          <p:nvPr/>
        </p:nvCxnSpPr>
        <p:spPr>
          <a:xfrm>
            <a:off x="5163240" y="1141132"/>
            <a:ext cx="9327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" name="Google Shape;40;p9"/>
          <p:cNvSpPr txBox="1"/>
          <p:nvPr/>
        </p:nvSpPr>
        <p:spPr>
          <a:xfrm>
            <a:off x="1110350" y="346525"/>
            <a:ext cx="98301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 Picture">
  <p:cSld name="Tab Pictur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>
            <a:spLocks noGrp="1"/>
          </p:cNvSpPr>
          <p:nvPr>
            <p:ph type="pic" idx="2"/>
          </p:nvPr>
        </p:nvSpPr>
        <p:spPr>
          <a:xfrm>
            <a:off x="8699950" y="1613875"/>
            <a:ext cx="3334200" cy="4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cxnSp>
        <p:nvCxnSpPr>
          <p:cNvPr id="100" name="Google Shape;100;p17"/>
          <p:cNvCxnSpPr/>
          <p:nvPr/>
        </p:nvCxnSpPr>
        <p:spPr>
          <a:xfrm>
            <a:off x="730940" y="2233289"/>
            <a:ext cx="93276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628650" y="1504950"/>
            <a:ext cx="5029200" cy="71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>
            <a:spLocks noGrp="1"/>
          </p:cNvSpPr>
          <p:nvPr>
            <p:ph type="pic" idx="3"/>
          </p:nvPr>
        </p:nvSpPr>
        <p:spPr>
          <a:xfrm>
            <a:off x="5955345" y="2335899"/>
            <a:ext cx="3048900" cy="40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1" y="-6430"/>
            <a:ext cx="12192000" cy="162030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2">
            <a:alphaModFix/>
          </a:blip>
          <a:srcRect t="-5805" b="38529"/>
          <a:stretch/>
        </p:blipFill>
        <p:spPr>
          <a:xfrm>
            <a:off x="8457287" y="-227614"/>
            <a:ext cx="3843806" cy="18026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7"/>
          <p:cNvCxnSpPr/>
          <p:nvPr/>
        </p:nvCxnSpPr>
        <p:spPr>
          <a:xfrm>
            <a:off x="5163240" y="1141132"/>
            <a:ext cx="9327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6" name="Google Shape;106;p17"/>
          <p:cNvSpPr txBox="1"/>
          <p:nvPr/>
        </p:nvSpPr>
        <p:spPr>
          <a:xfrm>
            <a:off x="1110350" y="346525"/>
            <a:ext cx="98301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">
  <p:cSld name="Title &amp; Conte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838200" y="1270000"/>
            <a:ext cx="1051560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1" y="-6430"/>
            <a:ext cx="12192000" cy="162030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 rotWithShape="1">
          <a:blip r:embed="rId2">
            <a:alphaModFix/>
          </a:blip>
          <a:srcRect t="-5805" b="38529"/>
          <a:stretch/>
        </p:blipFill>
        <p:spPr>
          <a:xfrm>
            <a:off x="8457287" y="-227614"/>
            <a:ext cx="3843806" cy="18026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8"/>
          <p:cNvCxnSpPr/>
          <p:nvPr/>
        </p:nvCxnSpPr>
        <p:spPr>
          <a:xfrm>
            <a:off x="5163240" y="1141132"/>
            <a:ext cx="9327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18"/>
          <p:cNvSpPr txBox="1"/>
          <p:nvPr/>
        </p:nvSpPr>
        <p:spPr>
          <a:xfrm>
            <a:off x="1110350" y="346525"/>
            <a:ext cx="98301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 SemiBold"/>
              <a:buNone/>
              <a:defRPr sz="440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Char char="•"/>
              <a:defRPr sz="28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grpSp>
        <p:nvGrpSpPr>
          <p:cNvPr id="12" name="Google Shape;12;p1"/>
          <p:cNvGrpSpPr/>
          <p:nvPr/>
        </p:nvGrpSpPr>
        <p:grpSpPr>
          <a:xfrm>
            <a:off x="-8928" y="6358584"/>
            <a:ext cx="12201014" cy="470414"/>
            <a:chOff x="-8928" y="6325927"/>
            <a:chExt cx="12201014" cy="470414"/>
          </a:xfrm>
        </p:grpSpPr>
        <p:sp>
          <p:nvSpPr>
            <p:cNvPr id="13" name="Google Shape;13;p1"/>
            <p:cNvSpPr/>
            <p:nvPr/>
          </p:nvSpPr>
          <p:spPr>
            <a:xfrm>
              <a:off x="-8928" y="6576629"/>
              <a:ext cx="10470300" cy="45600"/>
            </a:xfrm>
            <a:prstGeom prst="rect">
              <a:avLst/>
            </a:prstGeom>
            <a:solidFill>
              <a:srgbClr val="0045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pic>
          <p:nvPicPr>
            <p:cNvPr id="14" name="Google Shape;14;p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548364" y="6325927"/>
              <a:ext cx="470414" cy="4704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Google Shape;15;p1"/>
            <p:cNvSpPr/>
            <p:nvPr/>
          </p:nvSpPr>
          <p:spPr>
            <a:xfrm rot="10800000" flipH="1">
              <a:off x="11105786" y="6576747"/>
              <a:ext cx="1086300" cy="45600"/>
            </a:xfrm>
            <a:prstGeom prst="rect">
              <a:avLst/>
            </a:prstGeom>
            <a:solidFill>
              <a:srgbClr val="0045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63" r:id="rId3"/>
    <p:sldLayoutId id="214748366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1002" y="-236765"/>
            <a:ext cx="7320998" cy="6008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-235367" y="1046503"/>
            <a:ext cx="7320998" cy="60089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2342618" y="2644170"/>
            <a:ext cx="715784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Poppins Medium"/>
              </a:rPr>
              <a:t>Git KIP ASSIGNMENT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Poppins Medium"/>
              </a:rPr>
              <a:t>AND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Poppins Medium"/>
              </a:rPr>
              <a:t>Git COMMIT</a:t>
            </a:r>
            <a:endParaRPr lang="en-US" sz="3600" b="1" dirty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Poppins Medium"/>
            </a:endParaRPr>
          </a:p>
        </p:txBody>
      </p:sp>
      <p:pic>
        <p:nvPicPr>
          <p:cNvPr id="121" name="Google Shape;121;p19" descr="A picture containing clipart&#10;&#10;Description generated with very high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5396" y="296227"/>
            <a:ext cx="2311950" cy="55285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7488622" y="5811497"/>
            <a:ext cx="446057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 pitchFamily="18" charset="0"/>
                <a:ea typeface="Poppins"/>
                <a:cs typeface="Times New Roman" pitchFamily="18" charset="0"/>
                <a:sym typeface="Poppins"/>
              </a:rPr>
              <a:t>Presented By : 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Times New Roman" pitchFamily="18" charset="0"/>
                <a:ea typeface="Poppins"/>
                <a:cs typeface="Times New Roman" pitchFamily="18" charset="0"/>
                <a:sym typeface="Poppins"/>
              </a:rPr>
              <a:t>DEEPAK KUMAR</a:t>
            </a:r>
            <a:endParaRPr sz="2400">
              <a:solidFill>
                <a:schemeClr val="lt1"/>
              </a:solidFill>
              <a:latin typeface="Times New Roman" pitchFamily="18" charset="0"/>
              <a:ea typeface="Poppins"/>
              <a:cs typeface="Times New Roman" pitchFamily="18" charset="0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 txBox="1">
            <a:spLocks noGrp="1"/>
          </p:cNvSpPr>
          <p:nvPr>
            <p:ph type="title" idx="4294967295"/>
          </p:nvPr>
        </p:nvSpPr>
        <p:spPr>
          <a:xfrm>
            <a:off x="628649" y="685800"/>
            <a:ext cx="913020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800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 	   Creating a local repository </a:t>
            </a:r>
            <a:endParaRPr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4" name="Google Shape;284;p26"/>
          <p:cNvSpPr txBox="1">
            <a:spLocks noGrp="1"/>
          </p:cNvSpPr>
          <p:nvPr>
            <p:ph type="body" idx="1"/>
          </p:nvPr>
        </p:nvSpPr>
        <p:spPr>
          <a:xfrm>
            <a:off x="1026942" y="1623848"/>
            <a:ext cx="9931789" cy="2174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buClr>
                <a:schemeClr val="dk2"/>
              </a:buClr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Git init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command is used to create an empty Git repository or reinitialize an existing one. This command also creates a .git file which git uses to track all the changes. Deleting this will erase everything.</a:t>
            </a:r>
          </a:p>
        </p:txBody>
      </p:sp>
      <p:sp>
        <p:nvSpPr>
          <p:cNvPr id="298" name="Google Shape;298;p26"/>
          <p:cNvSpPr/>
          <p:nvPr/>
        </p:nvSpPr>
        <p:spPr>
          <a:xfrm>
            <a:off x="7213231" y="1778407"/>
            <a:ext cx="383719" cy="421257"/>
          </a:xfrm>
          <a:custGeom>
            <a:avLst/>
            <a:gdLst/>
            <a:ahLst/>
            <a:cxnLst/>
            <a:rect l="l" t="t" r="r" b="b"/>
            <a:pathLst>
              <a:path w="160" h="176" extrusionOk="0">
                <a:moveTo>
                  <a:pt x="156" y="0"/>
                </a:moveTo>
                <a:cubicBezTo>
                  <a:pt x="156" y="0"/>
                  <a:pt x="156" y="0"/>
                  <a:pt x="155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16"/>
                  <a:pt x="51" y="16"/>
                  <a:pt x="51" y="16"/>
                </a:cubicBezTo>
                <a:cubicBezTo>
                  <a:pt x="49" y="16"/>
                  <a:pt x="48" y="18"/>
                  <a:pt x="48" y="20"/>
                </a:cubicBezTo>
                <a:cubicBezTo>
                  <a:pt x="48" y="140"/>
                  <a:pt x="48" y="140"/>
                  <a:pt x="48" y="140"/>
                </a:cubicBezTo>
                <a:cubicBezTo>
                  <a:pt x="45" y="138"/>
                  <a:pt x="41" y="136"/>
                  <a:pt x="36" y="136"/>
                </a:cubicBezTo>
                <a:cubicBezTo>
                  <a:pt x="20" y="136"/>
                  <a:pt x="20" y="136"/>
                  <a:pt x="20" y="136"/>
                </a:cubicBezTo>
                <a:cubicBezTo>
                  <a:pt x="9" y="136"/>
                  <a:pt x="0" y="145"/>
                  <a:pt x="0" y="156"/>
                </a:cubicBezTo>
                <a:cubicBezTo>
                  <a:pt x="0" y="167"/>
                  <a:pt x="9" y="176"/>
                  <a:pt x="20" y="176"/>
                </a:cubicBezTo>
                <a:cubicBezTo>
                  <a:pt x="36" y="176"/>
                  <a:pt x="36" y="176"/>
                  <a:pt x="36" y="176"/>
                </a:cubicBezTo>
                <a:cubicBezTo>
                  <a:pt x="47" y="176"/>
                  <a:pt x="56" y="167"/>
                  <a:pt x="56" y="156"/>
                </a:cubicBezTo>
                <a:cubicBezTo>
                  <a:pt x="56" y="63"/>
                  <a:pt x="56" y="63"/>
                  <a:pt x="56" y="63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116"/>
                  <a:pt x="152" y="116"/>
                  <a:pt x="152" y="116"/>
                </a:cubicBezTo>
                <a:cubicBezTo>
                  <a:pt x="149" y="114"/>
                  <a:pt x="145" y="112"/>
                  <a:pt x="140" y="112"/>
                </a:cubicBezTo>
                <a:cubicBezTo>
                  <a:pt x="124" y="112"/>
                  <a:pt x="124" y="112"/>
                  <a:pt x="124" y="112"/>
                </a:cubicBezTo>
                <a:cubicBezTo>
                  <a:pt x="113" y="112"/>
                  <a:pt x="104" y="121"/>
                  <a:pt x="104" y="132"/>
                </a:cubicBezTo>
                <a:cubicBezTo>
                  <a:pt x="104" y="143"/>
                  <a:pt x="113" y="152"/>
                  <a:pt x="124" y="152"/>
                </a:cubicBezTo>
                <a:cubicBezTo>
                  <a:pt x="140" y="152"/>
                  <a:pt x="140" y="152"/>
                  <a:pt x="140" y="152"/>
                </a:cubicBezTo>
                <a:cubicBezTo>
                  <a:pt x="151" y="152"/>
                  <a:pt x="160" y="143"/>
                  <a:pt x="160" y="132"/>
                </a:cubicBezTo>
                <a:cubicBezTo>
                  <a:pt x="160" y="4"/>
                  <a:pt x="160" y="4"/>
                  <a:pt x="160" y="4"/>
                </a:cubicBezTo>
                <a:cubicBezTo>
                  <a:pt x="160" y="2"/>
                  <a:pt x="158" y="0"/>
                  <a:pt x="156" y="0"/>
                </a:cubicBezTo>
                <a:moveTo>
                  <a:pt x="36" y="168"/>
                </a:moveTo>
                <a:cubicBezTo>
                  <a:pt x="20" y="168"/>
                  <a:pt x="20" y="168"/>
                  <a:pt x="20" y="168"/>
                </a:cubicBezTo>
                <a:cubicBezTo>
                  <a:pt x="13" y="168"/>
                  <a:pt x="8" y="163"/>
                  <a:pt x="8" y="156"/>
                </a:cubicBezTo>
                <a:cubicBezTo>
                  <a:pt x="8" y="149"/>
                  <a:pt x="13" y="144"/>
                  <a:pt x="20" y="144"/>
                </a:cubicBezTo>
                <a:cubicBezTo>
                  <a:pt x="36" y="144"/>
                  <a:pt x="36" y="144"/>
                  <a:pt x="36" y="144"/>
                </a:cubicBezTo>
                <a:cubicBezTo>
                  <a:pt x="43" y="144"/>
                  <a:pt x="48" y="149"/>
                  <a:pt x="48" y="156"/>
                </a:cubicBezTo>
                <a:cubicBezTo>
                  <a:pt x="48" y="163"/>
                  <a:pt x="43" y="168"/>
                  <a:pt x="36" y="168"/>
                </a:cubicBezTo>
                <a:moveTo>
                  <a:pt x="140" y="144"/>
                </a:moveTo>
                <a:cubicBezTo>
                  <a:pt x="124" y="144"/>
                  <a:pt x="124" y="144"/>
                  <a:pt x="124" y="144"/>
                </a:cubicBezTo>
                <a:cubicBezTo>
                  <a:pt x="117" y="144"/>
                  <a:pt x="112" y="139"/>
                  <a:pt x="112" y="132"/>
                </a:cubicBezTo>
                <a:cubicBezTo>
                  <a:pt x="112" y="125"/>
                  <a:pt x="117" y="120"/>
                  <a:pt x="124" y="120"/>
                </a:cubicBezTo>
                <a:cubicBezTo>
                  <a:pt x="140" y="120"/>
                  <a:pt x="140" y="120"/>
                  <a:pt x="140" y="120"/>
                </a:cubicBezTo>
                <a:cubicBezTo>
                  <a:pt x="147" y="120"/>
                  <a:pt x="152" y="125"/>
                  <a:pt x="152" y="132"/>
                </a:cubicBezTo>
                <a:cubicBezTo>
                  <a:pt x="152" y="139"/>
                  <a:pt x="147" y="144"/>
                  <a:pt x="140" y="144"/>
                </a:cubicBezTo>
                <a:moveTo>
                  <a:pt x="152" y="41"/>
                </a:moveTo>
                <a:cubicBezTo>
                  <a:pt x="56" y="55"/>
                  <a:pt x="56" y="55"/>
                  <a:pt x="56" y="55"/>
                </a:cubicBezTo>
                <a:cubicBezTo>
                  <a:pt x="56" y="23"/>
                  <a:pt x="56" y="23"/>
                  <a:pt x="56" y="23"/>
                </a:cubicBezTo>
                <a:cubicBezTo>
                  <a:pt x="152" y="9"/>
                  <a:pt x="152" y="9"/>
                  <a:pt x="152" y="9"/>
                </a:cubicBezTo>
                <a:lnTo>
                  <a:pt x="152" y="4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99" name="Google Shape;299;p26"/>
          <p:cNvSpPr/>
          <p:nvPr/>
        </p:nvSpPr>
        <p:spPr>
          <a:xfrm>
            <a:off x="7194462" y="3116312"/>
            <a:ext cx="421257" cy="344097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84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84" y="24"/>
                  <a:pt x="84" y="24"/>
                  <a:pt x="84" y="24"/>
                </a:cubicBezTo>
                <a:cubicBezTo>
                  <a:pt x="82" y="24"/>
                  <a:pt x="80" y="26"/>
                  <a:pt x="80" y="28"/>
                </a:cubicBezTo>
                <a:cubicBezTo>
                  <a:pt x="80" y="30"/>
                  <a:pt x="82" y="32"/>
                  <a:pt x="84" y="32"/>
                </a:cubicBezTo>
                <a:moveTo>
                  <a:pt x="132" y="32"/>
                </a:moveTo>
                <a:cubicBezTo>
                  <a:pt x="134" y="32"/>
                  <a:pt x="136" y="30"/>
                  <a:pt x="136" y="28"/>
                </a:cubicBezTo>
                <a:cubicBezTo>
                  <a:pt x="136" y="26"/>
                  <a:pt x="134" y="24"/>
                  <a:pt x="132" y="24"/>
                </a:cubicBezTo>
                <a:cubicBezTo>
                  <a:pt x="130" y="24"/>
                  <a:pt x="128" y="26"/>
                  <a:pt x="128" y="28"/>
                </a:cubicBezTo>
                <a:cubicBezTo>
                  <a:pt x="128" y="30"/>
                  <a:pt x="130" y="32"/>
                  <a:pt x="132" y="32"/>
                </a:cubicBezTo>
                <a:moveTo>
                  <a:pt x="148" y="32"/>
                </a:moveTo>
                <a:cubicBezTo>
                  <a:pt x="150" y="32"/>
                  <a:pt x="152" y="30"/>
                  <a:pt x="152" y="28"/>
                </a:cubicBezTo>
                <a:cubicBezTo>
                  <a:pt x="152" y="26"/>
                  <a:pt x="150" y="24"/>
                  <a:pt x="148" y="24"/>
                </a:cubicBezTo>
                <a:cubicBezTo>
                  <a:pt x="146" y="24"/>
                  <a:pt x="144" y="26"/>
                  <a:pt x="144" y="28"/>
                </a:cubicBezTo>
                <a:cubicBezTo>
                  <a:pt x="144" y="30"/>
                  <a:pt x="146" y="32"/>
                  <a:pt x="148" y="32"/>
                </a:cubicBezTo>
                <a:moveTo>
                  <a:pt x="148" y="64"/>
                </a:moveTo>
                <a:cubicBezTo>
                  <a:pt x="116" y="64"/>
                  <a:pt x="116" y="64"/>
                  <a:pt x="116" y="64"/>
                </a:cubicBezTo>
                <a:cubicBezTo>
                  <a:pt x="114" y="64"/>
                  <a:pt x="112" y="66"/>
                  <a:pt x="112" y="68"/>
                </a:cubicBezTo>
                <a:cubicBezTo>
                  <a:pt x="112" y="70"/>
                  <a:pt x="114" y="72"/>
                  <a:pt x="116" y="72"/>
                </a:cubicBezTo>
                <a:cubicBezTo>
                  <a:pt x="148" y="72"/>
                  <a:pt x="148" y="72"/>
                  <a:pt x="148" y="72"/>
                </a:cubicBezTo>
                <a:cubicBezTo>
                  <a:pt x="150" y="72"/>
                  <a:pt x="152" y="70"/>
                  <a:pt x="152" y="68"/>
                </a:cubicBezTo>
                <a:cubicBezTo>
                  <a:pt x="152" y="66"/>
                  <a:pt x="150" y="64"/>
                  <a:pt x="148" y="64"/>
                </a:cubicBezTo>
                <a:moveTo>
                  <a:pt x="148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86"/>
                  <a:pt x="114" y="88"/>
                  <a:pt x="116" y="88"/>
                </a:cubicBezTo>
                <a:cubicBezTo>
                  <a:pt x="148" y="88"/>
                  <a:pt x="148" y="88"/>
                  <a:pt x="148" y="88"/>
                </a:cubicBezTo>
                <a:cubicBezTo>
                  <a:pt x="150" y="88"/>
                  <a:pt x="152" y="86"/>
                  <a:pt x="152" y="84"/>
                </a:cubicBezTo>
                <a:cubicBezTo>
                  <a:pt x="152" y="82"/>
                  <a:pt x="150" y="80"/>
                  <a:pt x="148" y="80"/>
                </a:cubicBezTo>
                <a:moveTo>
                  <a:pt x="148" y="48"/>
                </a:moveTo>
                <a:cubicBezTo>
                  <a:pt x="116" y="48"/>
                  <a:pt x="116" y="48"/>
                  <a:pt x="116" y="48"/>
                </a:cubicBezTo>
                <a:cubicBezTo>
                  <a:pt x="114" y="48"/>
                  <a:pt x="112" y="50"/>
                  <a:pt x="112" y="52"/>
                </a:cubicBezTo>
                <a:cubicBezTo>
                  <a:pt x="112" y="54"/>
                  <a:pt x="114" y="56"/>
                  <a:pt x="116" y="56"/>
                </a:cubicBezTo>
                <a:cubicBezTo>
                  <a:pt x="148" y="56"/>
                  <a:pt x="148" y="56"/>
                  <a:pt x="148" y="56"/>
                </a:cubicBezTo>
                <a:cubicBezTo>
                  <a:pt x="150" y="56"/>
                  <a:pt x="152" y="54"/>
                  <a:pt x="152" y="52"/>
                </a:cubicBezTo>
                <a:cubicBezTo>
                  <a:pt x="152" y="50"/>
                  <a:pt x="150" y="48"/>
                  <a:pt x="148" y="48"/>
                </a:cubicBezTo>
                <a:moveTo>
                  <a:pt x="68" y="32"/>
                </a:moveTo>
                <a:cubicBezTo>
                  <a:pt x="70" y="32"/>
                  <a:pt x="72" y="30"/>
                  <a:pt x="72" y="28"/>
                </a:cubicBezTo>
                <a:cubicBezTo>
                  <a:pt x="72" y="26"/>
                  <a:pt x="70" y="24"/>
                  <a:pt x="68" y="24"/>
                </a:cubicBezTo>
                <a:cubicBezTo>
                  <a:pt x="66" y="24"/>
                  <a:pt x="64" y="26"/>
                  <a:pt x="64" y="28"/>
                </a:cubicBezTo>
                <a:cubicBezTo>
                  <a:pt x="64" y="30"/>
                  <a:pt x="66" y="32"/>
                  <a:pt x="68" y="32"/>
                </a:cubicBezTo>
                <a:moveTo>
                  <a:pt x="52" y="104"/>
                </a:moveTo>
                <a:cubicBezTo>
                  <a:pt x="148" y="104"/>
                  <a:pt x="148" y="104"/>
                  <a:pt x="148" y="104"/>
                </a:cubicBezTo>
                <a:cubicBezTo>
                  <a:pt x="150" y="104"/>
                  <a:pt x="152" y="102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52" y="96"/>
                  <a:pt x="52" y="96"/>
                  <a:pt x="52" y="96"/>
                </a:cubicBezTo>
                <a:cubicBezTo>
                  <a:pt x="50" y="96"/>
                  <a:pt x="48" y="98"/>
                  <a:pt x="48" y="100"/>
                </a:cubicBezTo>
                <a:cubicBezTo>
                  <a:pt x="48" y="102"/>
                  <a:pt x="50" y="104"/>
                  <a:pt x="52" y="104"/>
                </a:cubicBezTo>
                <a:moveTo>
                  <a:pt x="52" y="120"/>
                </a:moveTo>
                <a:cubicBezTo>
                  <a:pt x="148" y="120"/>
                  <a:pt x="148" y="120"/>
                  <a:pt x="148" y="120"/>
                </a:cubicBezTo>
                <a:cubicBezTo>
                  <a:pt x="150" y="120"/>
                  <a:pt x="152" y="118"/>
                  <a:pt x="152" y="116"/>
                </a:cubicBezTo>
                <a:cubicBezTo>
                  <a:pt x="152" y="114"/>
                  <a:pt x="150" y="112"/>
                  <a:pt x="148" y="112"/>
                </a:cubicBezTo>
                <a:cubicBezTo>
                  <a:pt x="52" y="112"/>
                  <a:pt x="52" y="112"/>
                  <a:pt x="52" y="112"/>
                </a:cubicBezTo>
                <a:cubicBezTo>
                  <a:pt x="50" y="112"/>
                  <a:pt x="48" y="114"/>
                  <a:pt x="48" y="116"/>
                </a:cubicBezTo>
                <a:cubicBezTo>
                  <a:pt x="48" y="118"/>
                  <a:pt x="50" y="120"/>
                  <a:pt x="52" y="120"/>
                </a:cubicBezTo>
                <a:moveTo>
                  <a:pt x="168" y="0"/>
                </a:moveTo>
                <a:cubicBezTo>
                  <a:pt x="32" y="0"/>
                  <a:pt x="32" y="0"/>
                  <a:pt x="32" y="0"/>
                </a:cubicBezTo>
                <a:cubicBezTo>
                  <a:pt x="28" y="0"/>
                  <a:pt x="24" y="4"/>
                  <a:pt x="24" y="8"/>
                </a:cubicBezTo>
                <a:cubicBezTo>
                  <a:pt x="24" y="24"/>
                  <a:pt x="24" y="24"/>
                  <a:pt x="24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4" y="24"/>
                  <a:pt x="0" y="28"/>
                  <a:pt x="0" y="32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33"/>
                  <a:pt x="11" y="144"/>
                  <a:pt x="24" y="144"/>
                </a:cubicBezTo>
                <a:cubicBezTo>
                  <a:pt x="168" y="144"/>
                  <a:pt x="168" y="144"/>
                  <a:pt x="168" y="144"/>
                </a:cubicBezTo>
                <a:cubicBezTo>
                  <a:pt x="172" y="144"/>
                  <a:pt x="176" y="140"/>
                  <a:pt x="176" y="136"/>
                </a:cubicBezTo>
                <a:cubicBezTo>
                  <a:pt x="176" y="8"/>
                  <a:pt x="176" y="8"/>
                  <a:pt x="176" y="8"/>
                </a:cubicBezTo>
                <a:cubicBezTo>
                  <a:pt x="176" y="4"/>
                  <a:pt x="172" y="0"/>
                  <a:pt x="168" y="0"/>
                </a:cubicBezTo>
                <a:moveTo>
                  <a:pt x="168" y="136"/>
                </a:moveTo>
                <a:cubicBezTo>
                  <a:pt x="24" y="136"/>
                  <a:pt x="24" y="136"/>
                  <a:pt x="24" y="136"/>
                </a:cubicBezTo>
                <a:cubicBezTo>
                  <a:pt x="15" y="136"/>
                  <a:pt x="8" y="129"/>
                  <a:pt x="8" y="120"/>
                </a:cubicBezTo>
                <a:cubicBezTo>
                  <a:pt x="8" y="32"/>
                  <a:pt x="8" y="32"/>
                  <a:pt x="8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116"/>
                  <a:pt x="24" y="116"/>
                  <a:pt x="24" y="116"/>
                </a:cubicBezTo>
                <a:cubicBezTo>
                  <a:pt x="24" y="118"/>
                  <a:pt x="26" y="120"/>
                  <a:pt x="28" y="120"/>
                </a:cubicBezTo>
                <a:cubicBezTo>
                  <a:pt x="30" y="120"/>
                  <a:pt x="32" y="118"/>
                  <a:pt x="32" y="116"/>
                </a:cubicBezTo>
                <a:cubicBezTo>
                  <a:pt x="32" y="8"/>
                  <a:pt x="32" y="8"/>
                  <a:pt x="32" y="8"/>
                </a:cubicBezTo>
                <a:cubicBezTo>
                  <a:pt x="168" y="8"/>
                  <a:pt x="168" y="8"/>
                  <a:pt x="168" y="8"/>
                </a:cubicBezTo>
                <a:lnTo>
                  <a:pt x="168" y="136"/>
                </a:lnTo>
                <a:close/>
                <a:moveTo>
                  <a:pt x="52" y="32"/>
                </a:moveTo>
                <a:cubicBezTo>
                  <a:pt x="54" y="32"/>
                  <a:pt x="56" y="30"/>
                  <a:pt x="56" y="28"/>
                </a:cubicBezTo>
                <a:cubicBezTo>
                  <a:pt x="56" y="26"/>
                  <a:pt x="54" y="24"/>
                  <a:pt x="52" y="24"/>
                </a:cubicBezTo>
                <a:cubicBezTo>
                  <a:pt x="50" y="24"/>
                  <a:pt x="48" y="26"/>
                  <a:pt x="48" y="28"/>
                </a:cubicBezTo>
                <a:cubicBezTo>
                  <a:pt x="48" y="30"/>
                  <a:pt x="50" y="32"/>
                  <a:pt x="52" y="32"/>
                </a:cubicBezTo>
                <a:moveTo>
                  <a:pt x="52" y="88"/>
                </a:moveTo>
                <a:cubicBezTo>
                  <a:pt x="92" y="88"/>
                  <a:pt x="92" y="88"/>
                  <a:pt x="92" y="88"/>
                </a:cubicBezTo>
                <a:cubicBezTo>
                  <a:pt x="94" y="88"/>
                  <a:pt x="96" y="86"/>
                  <a:pt x="96" y="84"/>
                </a:cubicBezTo>
                <a:cubicBezTo>
                  <a:pt x="96" y="52"/>
                  <a:pt x="96" y="52"/>
                  <a:pt x="96" y="52"/>
                </a:cubicBezTo>
                <a:cubicBezTo>
                  <a:pt x="96" y="50"/>
                  <a:pt x="94" y="48"/>
                  <a:pt x="92" y="48"/>
                </a:cubicBezTo>
                <a:cubicBezTo>
                  <a:pt x="52" y="48"/>
                  <a:pt x="52" y="48"/>
                  <a:pt x="52" y="48"/>
                </a:cubicBezTo>
                <a:cubicBezTo>
                  <a:pt x="50" y="48"/>
                  <a:pt x="48" y="50"/>
                  <a:pt x="48" y="52"/>
                </a:cubicBezTo>
                <a:cubicBezTo>
                  <a:pt x="48" y="84"/>
                  <a:pt x="48" y="84"/>
                  <a:pt x="48" y="84"/>
                </a:cubicBezTo>
                <a:cubicBezTo>
                  <a:pt x="48" y="86"/>
                  <a:pt x="50" y="88"/>
                  <a:pt x="52" y="88"/>
                </a:cubicBezTo>
                <a:moveTo>
                  <a:pt x="56" y="56"/>
                </a:moveTo>
                <a:cubicBezTo>
                  <a:pt x="88" y="56"/>
                  <a:pt x="88" y="56"/>
                  <a:pt x="88" y="56"/>
                </a:cubicBezTo>
                <a:cubicBezTo>
                  <a:pt x="88" y="80"/>
                  <a:pt x="88" y="80"/>
                  <a:pt x="88" y="80"/>
                </a:cubicBezTo>
                <a:cubicBezTo>
                  <a:pt x="56" y="80"/>
                  <a:pt x="56" y="80"/>
                  <a:pt x="56" y="80"/>
                </a:cubicBezTo>
                <a:lnTo>
                  <a:pt x="56" y="5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01" name="Google Shape;301;p26"/>
          <p:cNvSpPr/>
          <p:nvPr/>
        </p:nvSpPr>
        <p:spPr>
          <a:xfrm>
            <a:off x="7194462" y="4267306"/>
            <a:ext cx="421257" cy="419172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140"/>
                </a:moveTo>
                <a:cubicBezTo>
                  <a:pt x="176" y="140"/>
                  <a:pt x="176" y="140"/>
                  <a:pt x="176" y="140"/>
                </a:cubicBezTo>
                <a:cubicBezTo>
                  <a:pt x="176" y="137"/>
                  <a:pt x="175" y="134"/>
                  <a:pt x="172" y="131"/>
                </a:cubicBezTo>
                <a:cubicBezTo>
                  <a:pt x="172" y="131"/>
                  <a:pt x="171" y="130"/>
                  <a:pt x="170" y="130"/>
                </a:cubicBezTo>
                <a:cubicBezTo>
                  <a:pt x="136" y="103"/>
                  <a:pt x="136" y="103"/>
                  <a:pt x="136" y="103"/>
                </a:cubicBezTo>
                <a:cubicBezTo>
                  <a:pt x="134" y="101"/>
                  <a:pt x="131" y="100"/>
                  <a:pt x="128" y="100"/>
                </a:cubicBezTo>
                <a:cubicBezTo>
                  <a:pt x="125" y="100"/>
                  <a:pt x="123" y="101"/>
                  <a:pt x="121" y="102"/>
                </a:cubicBezTo>
                <a:cubicBezTo>
                  <a:pt x="111" y="112"/>
                  <a:pt x="111" y="112"/>
                  <a:pt x="111" y="112"/>
                </a:cubicBezTo>
                <a:cubicBezTo>
                  <a:pt x="111" y="112"/>
                  <a:pt x="111" y="112"/>
                  <a:pt x="111" y="112"/>
                </a:cubicBezTo>
                <a:cubicBezTo>
                  <a:pt x="110" y="114"/>
                  <a:pt x="108" y="115"/>
                  <a:pt x="105" y="115"/>
                </a:cubicBezTo>
                <a:cubicBezTo>
                  <a:pt x="103" y="115"/>
                  <a:pt x="100" y="113"/>
                  <a:pt x="99" y="111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86" y="102"/>
                  <a:pt x="74" y="91"/>
                  <a:pt x="64" y="77"/>
                </a:cubicBezTo>
                <a:cubicBezTo>
                  <a:pt x="65" y="77"/>
                  <a:pt x="65" y="77"/>
                  <a:pt x="65" y="77"/>
                </a:cubicBezTo>
                <a:cubicBezTo>
                  <a:pt x="63" y="76"/>
                  <a:pt x="61" y="73"/>
                  <a:pt x="61" y="71"/>
                </a:cubicBezTo>
                <a:cubicBezTo>
                  <a:pt x="61" y="68"/>
                  <a:pt x="62" y="66"/>
                  <a:pt x="64" y="65"/>
                </a:cubicBezTo>
                <a:cubicBezTo>
                  <a:pt x="64" y="65"/>
                  <a:pt x="64" y="65"/>
                  <a:pt x="64" y="65"/>
                </a:cubicBezTo>
                <a:cubicBezTo>
                  <a:pt x="73" y="55"/>
                  <a:pt x="73" y="55"/>
                  <a:pt x="73" y="55"/>
                </a:cubicBezTo>
                <a:cubicBezTo>
                  <a:pt x="75" y="53"/>
                  <a:pt x="76" y="51"/>
                  <a:pt x="76" y="48"/>
                </a:cubicBezTo>
                <a:cubicBezTo>
                  <a:pt x="76" y="45"/>
                  <a:pt x="75" y="42"/>
                  <a:pt x="72" y="40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5"/>
                  <a:pt x="45" y="4"/>
                  <a:pt x="44" y="4"/>
                </a:cubicBezTo>
                <a:cubicBezTo>
                  <a:pt x="42" y="1"/>
                  <a:pt x="39" y="0"/>
                  <a:pt x="36" y="0"/>
                </a:cubicBezTo>
                <a:cubicBezTo>
                  <a:pt x="20" y="0"/>
                  <a:pt x="0" y="19"/>
                  <a:pt x="0" y="42"/>
                </a:cubicBezTo>
                <a:cubicBezTo>
                  <a:pt x="0" y="48"/>
                  <a:pt x="1" y="54"/>
                  <a:pt x="4" y="60"/>
                </a:cubicBezTo>
                <a:cubicBezTo>
                  <a:pt x="4" y="60"/>
                  <a:pt x="4" y="60"/>
                  <a:pt x="4" y="60"/>
                </a:cubicBezTo>
                <a:cubicBezTo>
                  <a:pt x="28" y="108"/>
                  <a:pt x="68" y="148"/>
                  <a:pt x="116" y="172"/>
                </a:cubicBezTo>
                <a:cubicBezTo>
                  <a:pt x="116" y="172"/>
                  <a:pt x="116" y="172"/>
                  <a:pt x="116" y="172"/>
                </a:cubicBezTo>
                <a:cubicBezTo>
                  <a:pt x="121" y="175"/>
                  <a:pt x="128" y="176"/>
                  <a:pt x="134" y="176"/>
                </a:cubicBezTo>
                <a:cubicBezTo>
                  <a:pt x="157" y="176"/>
                  <a:pt x="176" y="156"/>
                  <a:pt x="176" y="140"/>
                </a:cubicBezTo>
                <a:cubicBezTo>
                  <a:pt x="176" y="140"/>
                  <a:pt x="176" y="140"/>
                  <a:pt x="176" y="140"/>
                </a:cubicBezTo>
                <a:moveTo>
                  <a:pt x="134" y="168"/>
                </a:moveTo>
                <a:cubicBezTo>
                  <a:pt x="129" y="168"/>
                  <a:pt x="124" y="167"/>
                  <a:pt x="119" y="165"/>
                </a:cubicBezTo>
                <a:cubicBezTo>
                  <a:pt x="119" y="165"/>
                  <a:pt x="119" y="164"/>
                  <a:pt x="118" y="164"/>
                </a:cubicBezTo>
                <a:cubicBezTo>
                  <a:pt x="73" y="141"/>
                  <a:pt x="35" y="103"/>
                  <a:pt x="12" y="58"/>
                </a:cubicBezTo>
                <a:cubicBezTo>
                  <a:pt x="12" y="57"/>
                  <a:pt x="11" y="57"/>
                  <a:pt x="11" y="57"/>
                </a:cubicBezTo>
                <a:cubicBezTo>
                  <a:pt x="9" y="52"/>
                  <a:pt x="8" y="47"/>
                  <a:pt x="8" y="42"/>
                </a:cubicBezTo>
                <a:cubicBezTo>
                  <a:pt x="8" y="23"/>
                  <a:pt x="25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39" y="9"/>
                  <a:pt x="39" y="9"/>
                  <a:pt x="39" y="10"/>
                </a:cubicBezTo>
                <a:cubicBezTo>
                  <a:pt x="39" y="10"/>
                  <a:pt x="40" y="10"/>
                  <a:pt x="40" y="11"/>
                </a:cubicBezTo>
                <a:cubicBezTo>
                  <a:pt x="66" y="44"/>
                  <a:pt x="66" y="44"/>
                  <a:pt x="66" y="44"/>
                </a:cubicBezTo>
                <a:cubicBezTo>
                  <a:pt x="66" y="45"/>
                  <a:pt x="67" y="45"/>
                  <a:pt x="67" y="45"/>
                </a:cubicBezTo>
                <a:cubicBezTo>
                  <a:pt x="67" y="46"/>
                  <a:pt x="68" y="47"/>
                  <a:pt x="68" y="48"/>
                </a:cubicBezTo>
                <a:cubicBezTo>
                  <a:pt x="68" y="49"/>
                  <a:pt x="68" y="49"/>
                  <a:pt x="67" y="50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5" y="62"/>
                  <a:pt x="53" y="66"/>
                  <a:pt x="53" y="71"/>
                </a:cubicBezTo>
                <a:cubicBezTo>
                  <a:pt x="53" y="75"/>
                  <a:pt x="55" y="79"/>
                  <a:pt x="58" y="82"/>
                </a:cubicBezTo>
                <a:cubicBezTo>
                  <a:pt x="58" y="82"/>
                  <a:pt x="58" y="82"/>
                  <a:pt x="58" y="82"/>
                </a:cubicBezTo>
                <a:cubicBezTo>
                  <a:pt x="68" y="96"/>
                  <a:pt x="80" y="108"/>
                  <a:pt x="94" y="118"/>
                </a:cubicBezTo>
                <a:cubicBezTo>
                  <a:pt x="94" y="118"/>
                  <a:pt x="94" y="118"/>
                  <a:pt x="94" y="118"/>
                </a:cubicBezTo>
                <a:cubicBezTo>
                  <a:pt x="97" y="121"/>
                  <a:pt x="101" y="123"/>
                  <a:pt x="105" y="123"/>
                </a:cubicBezTo>
                <a:cubicBezTo>
                  <a:pt x="109" y="123"/>
                  <a:pt x="113" y="121"/>
                  <a:pt x="116" y="118"/>
                </a:cubicBezTo>
                <a:cubicBezTo>
                  <a:pt x="117" y="118"/>
                  <a:pt x="117" y="118"/>
                  <a:pt x="117" y="118"/>
                </a:cubicBezTo>
                <a:cubicBezTo>
                  <a:pt x="126" y="109"/>
                  <a:pt x="126" y="109"/>
                  <a:pt x="126" y="109"/>
                </a:cubicBezTo>
                <a:cubicBezTo>
                  <a:pt x="127" y="108"/>
                  <a:pt x="127" y="108"/>
                  <a:pt x="128" y="108"/>
                </a:cubicBezTo>
                <a:cubicBezTo>
                  <a:pt x="129" y="108"/>
                  <a:pt x="130" y="109"/>
                  <a:pt x="131" y="109"/>
                </a:cubicBezTo>
                <a:cubicBezTo>
                  <a:pt x="131" y="109"/>
                  <a:pt x="131" y="110"/>
                  <a:pt x="131" y="110"/>
                </a:cubicBezTo>
                <a:cubicBezTo>
                  <a:pt x="165" y="136"/>
                  <a:pt x="165" y="136"/>
                  <a:pt x="165" y="136"/>
                </a:cubicBezTo>
                <a:cubicBezTo>
                  <a:pt x="166" y="136"/>
                  <a:pt x="166" y="136"/>
                  <a:pt x="166" y="137"/>
                </a:cubicBezTo>
                <a:cubicBezTo>
                  <a:pt x="166" y="137"/>
                  <a:pt x="167" y="137"/>
                  <a:pt x="167" y="137"/>
                </a:cubicBezTo>
                <a:cubicBezTo>
                  <a:pt x="167" y="138"/>
                  <a:pt x="168" y="138"/>
                  <a:pt x="168" y="140"/>
                </a:cubicBezTo>
                <a:cubicBezTo>
                  <a:pt x="168" y="140"/>
                  <a:pt x="168" y="140"/>
                  <a:pt x="168" y="141"/>
                </a:cubicBezTo>
                <a:cubicBezTo>
                  <a:pt x="167" y="152"/>
                  <a:pt x="153" y="168"/>
                  <a:pt x="134" y="168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026" name="Picture 2" descr="C:\Users\Deepak Kumar\Pictures\Screenshots\Screenshot (110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6942" y="3358054"/>
            <a:ext cx="10550769" cy="32489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 txBox="1">
            <a:spLocks noGrp="1"/>
          </p:cNvSpPr>
          <p:nvPr>
            <p:ph type="title" idx="4294967295"/>
          </p:nvPr>
        </p:nvSpPr>
        <p:spPr>
          <a:xfrm>
            <a:off x="628650" y="685800"/>
            <a:ext cx="789637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800"/>
            </a:pPr>
            <a:r>
              <a:rPr lang="en-US" dirty="0" smtClean="0">
                <a:solidFill>
                  <a:schemeClr val="bg1"/>
                </a:solidFill>
              </a:rPr>
              <a:t> 			   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Commit a file</a:t>
            </a:r>
            <a:endParaRPr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4" name="Google Shape;284;p26"/>
          <p:cNvSpPr txBox="1">
            <a:spLocks noGrp="1"/>
          </p:cNvSpPr>
          <p:nvPr>
            <p:ph type="body" idx="1"/>
          </p:nvPr>
        </p:nvSpPr>
        <p:spPr>
          <a:xfrm>
            <a:off x="252250" y="1749972"/>
            <a:ext cx="4871544" cy="469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buClr>
                <a:schemeClr val="dk2"/>
              </a:buClr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Git commit</a:t>
            </a:r>
          </a:p>
          <a:p>
            <a:pPr marL="0" lvl="0" indent="0" algn="just">
              <a:spcBef>
                <a:spcPts val="0"/>
              </a:spcBef>
              <a:buClr>
                <a:schemeClr val="dk2"/>
              </a:buClr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command is used to commit a file which has been staged using git add command so as to track the changes that will be further made to the file.</a:t>
            </a:r>
          </a:p>
          <a:p>
            <a:pPr marL="0" lvl="0" indent="0" algn="just">
              <a:spcBef>
                <a:spcPts val="0"/>
              </a:spcBef>
              <a:buClr>
                <a:schemeClr val="dk2"/>
              </a:buClr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sample text file GitAsg.txt is considered in the provided snapshot to be commited.</a:t>
            </a:r>
          </a:p>
        </p:txBody>
      </p:sp>
      <p:sp>
        <p:nvSpPr>
          <p:cNvPr id="298" name="Google Shape;298;p26"/>
          <p:cNvSpPr/>
          <p:nvPr/>
        </p:nvSpPr>
        <p:spPr>
          <a:xfrm>
            <a:off x="7213231" y="1778407"/>
            <a:ext cx="383719" cy="421257"/>
          </a:xfrm>
          <a:custGeom>
            <a:avLst/>
            <a:gdLst/>
            <a:ahLst/>
            <a:cxnLst/>
            <a:rect l="l" t="t" r="r" b="b"/>
            <a:pathLst>
              <a:path w="160" h="176" extrusionOk="0">
                <a:moveTo>
                  <a:pt x="156" y="0"/>
                </a:moveTo>
                <a:cubicBezTo>
                  <a:pt x="156" y="0"/>
                  <a:pt x="156" y="0"/>
                  <a:pt x="155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16"/>
                  <a:pt x="51" y="16"/>
                  <a:pt x="51" y="16"/>
                </a:cubicBezTo>
                <a:cubicBezTo>
                  <a:pt x="49" y="16"/>
                  <a:pt x="48" y="18"/>
                  <a:pt x="48" y="20"/>
                </a:cubicBezTo>
                <a:cubicBezTo>
                  <a:pt x="48" y="140"/>
                  <a:pt x="48" y="140"/>
                  <a:pt x="48" y="140"/>
                </a:cubicBezTo>
                <a:cubicBezTo>
                  <a:pt x="45" y="138"/>
                  <a:pt x="41" y="136"/>
                  <a:pt x="36" y="136"/>
                </a:cubicBezTo>
                <a:cubicBezTo>
                  <a:pt x="20" y="136"/>
                  <a:pt x="20" y="136"/>
                  <a:pt x="20" y="136"/>
                </a:cubicBezTo>
                <a:cubicBezTo>
                  <a:pt x="9" y="136"/>
                  <a:pt x="0" y="145"/>
                  <a:pt x="0" y="156"/>
                </a:cubicBezTo>
                <a:cubicBezTo>
                  <a:pt x="0" y="167"/>
                  <a:pt x="9" y="176"/>
                  <a:pt x="20" y="176"/>
                </a:cubicBezTo>
                <a:cubicBezTo>
                  <a:pt x="36" y="176"/>
                  <a:pt x="36" y="176"/>
                  <a:pt x="36" y="176"/>
                </a:cubicBezTo>
                <a:cubicBezTo>
                  <a:pt x="47" y="176"/>
                  <a:pt x="56" y="167"/>
                  <a:pt x="56" y="156"/>
                </a:cubicBezTo>
                <a:cubicBezTo>
                  <a:pt x="56" y="63"/>
                  <a:pt x="56" y="63"/>
                  <a:pt x="56" y="63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116"/>
                  <a:pt x="152" y="116"/>
                  <a:pt x="152" y="116"/>
                </a:cubicBezTo>
                <a:cubicBezTo>
                  <a:pt x="149" y="114"/>
                  <a:pt x="145" y="112"/>
                  <a:pt x="140" y="112"/>
                </a:cubicBezTo>
                <a:cubicBezTo>
                  <a:pt x="124" y="112"/>
                  <a:pt x="124" y="112"/>
                  <a:pt x="124" y="112"/>
                </a:cubicBezTo>
                <a:cubicBezTo>
                  <a:pt x="113" y="112"/>
                  <a:pt x="104" y="121"/>
                  <a:pt x="104" y="132"/>
                </a:cubicBezTo>
                <a:cubicBezTo>
                  <a:pt x="104" y="143"/>
                  <a:pt x="113" y="152"/>
                  <a:pt x="124" y="152"/>
                </a:cubicBezTo>
                <a:cubicBezTo>
                  <a:pt x="140" y="152"/>
                  <a:pt x="140" y="152"/>
                  <a:pt x="140" y="152"/>
                </a:cubicBezTo>
                <a:cubicBezTo>
                  <a:pt x="151" y="152"/>
                  <a:pt x="160" y="143"/>
                  <a:pt x="160" y="132"/>
                </a:cubicBezTo>
                <a:cubicBezTo>
                  <a:pt x="160" y="4"/>
                  <a:pt x="160" y="4"/>
                  <a:pt x="160" y="4"/>
                </a:cubicBezTo>
                <a:cubicBezTo>
                  <a:pt x="160" y="2"/>
                  <a:pt x="158" y="0"/>
                  <a:pt x="156" y="0"/>
                </a:cubicBezTo>
                <a:moveTo>
                  <a:pt x="36" y="168"/>
                </a:moveTo>
                <a:cubicBezTo>
                  <a:pt x="20" y="168"/>
                  <a:pt x="20" y="168"/>
                  <a:pt x="20" y="168"/>
                </a:cubicBezTo>
                <a:cubicBezTo>
                  <a:pt x="13" y="168"/>
                  <a:pt x="8" y="163"/>
                  <a:pt x="8" y="156"/>
                </a:cubicBezTo>
                <a:cubicBezTo>
                  <a:pt x="8" y="149"/>
                  <a:pt x="13" y="144"/>
                  <a:pt x="20" y="144"/>
                </a:cubicBezTo>
                <a:cubicBezTo>
                  <a:pt x="36" y="144"/>
                  <a:pt x="36" y="144"/>
                  <a:pt x="36" y="144"/>
                </a:cubicBezTo>
                <a:cubicBezTo>
                  <a:pt x="43" y="144"/>
                  <a:pt x="48" y="149"/>
                  <a:pt x="48" y="156"/>
                </a:cubicBezTo>
                <a:cubicBezTo>
                  <a:pt x="48" y="163"/>
                  <a:pt x="43" y="168"/>
                  <a:pt x="36" y="168"/>
                </a:cubicBezTo>
                <a:moveTo>
                  <a:pt x="140" y="144"/>
                </a:moveTo>
                <a:cubicBezTo>
                  <a:pt x="124" y="144"/>
                  <a:pt x="124" y="144"/>
                  <a:pt x="124" y="144"/>
                </a:cubicBezTo>
                <a:cubicBezTo>
                  <a:pt x="117" y="144"/>
                  <a:pt x="112" y="139"/>
                  <a:pt x="112" y="132"/>
                </a:cubicBezTo>
                <a:cubicBezTo>
                  <a:pt x="112" y="125"/>
                  <a:pt x="117" y="120"/>
                  <a:pt x="124" y="120"/>
                </a:cubicBezTo>
                <a:cubicBezTo>
                  <a:pt x="140" y="120"/>
                  <a:pt x="140" y="120"/>
                  <a:pt x="140" y="120"/>
                </a:cubicBezTo>
                <a:cubicBezTo>
                  <a:pt x="147" y="120"/>
                  <a:pt x="152" y="125"/>
                  <a:pt x="152" y="132"/>
                </a:cubicBezTo>
                <a:cubicBezTo>
                  <a:pt x="152" y="139"/>
                  <a:pt x="147" y="144"/>
                  <a:pt x="140" y="144"/>
                </a:cubicBezTo>
                <a:moveTo>
                  <a:pt x="152" y="41"/>
                </a:moveTo>
                <a:cubicBezTo>
                  <a:pt x="56" y="55"/>
                  <a:pt x="56" y="55"/>
                  <a:pt x="56" y="55"/>
                </a:cubicBezTo>
                <a:cubicBezTo>
                  <a:pt x="56" y="23"/>
                  <a:pt x="56" y="23"/>
                  <a:pt x="56" y="23"/>
                </a:cubicBezTo>
                <a:cubicBezTo>
                  <a:pt x="152" y="9"/>
                  <a:pt x="152" y="9"/>
                  <a:pt x="152" y="9"/>
                </a:cubicBezTo>
                <a:lnTo>
                  <a:pt x="152" y="4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99" name="Google Shape;299;p26"/>
          <p:cNvSpPr/>
          <p:nvPr/>
        </p:nvSpPr>
        <p:spPr>
          <a:xfrm>
            <a:off x="7194462" y="3116312"/>
            <a:ext cx="421257" cy="344097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84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84" y="24"/>
                  <a:pt x="84" y="24"/>
                  <a:pt x="84" y="24"/>
                </a:cubicBezTo>
                <a:cubicBezTo>
                  <a:pt x="82" y="24"/>
                  <a:pt x="80" y="26"/>
                  <a:pt x="80" y="28"/>
                </a:cubicBezTo>
                <a:cubicBezTo>
                  <a:pt x="80" y="30"/>
                  <a:pt x="82" y="32"/>
                  <a:pt x="84" y="32"/>
                </a:cubicBezTo>
                <a:moveTo>
                  <a:pt x="132" y="32"/>
                </a:moveTo>
                <a:cubicBezTo>
                  <a:pt x="134" y="32"/>
                  <a:pt x="136" y="30"/>
                  <a:pt x="136" y="28"/>
                </a:cubicBezTo>
                <a:cubicBezTo>
                  <a:pt x="136" y="26"/>
                  <a:pt x="134" y="24"/>
                  <a:pt x="132" y="24"/>
                </a:cubicBezTo>
                <a:cubicBezTo>
                  <a:pt x="130" y="24"/>
                  <a:pt x="128" y="26"/>
                  <a:pt x="128" y="28"/>
                </a:cubicBezTo>
                <a:cubicBezTo>
                  <a:pt x="128" y="30"/>
                  <a:pt x="130" y="32"/>
                  <a:pt x="132" y="32"/>
                </a:cubicBezTo>
                <a:moveTo>
                  <a:pt x="148" y="32"/>
                </a:moveTo>
                <a:cubicBezTo>
                  <a:pt x="150" y="32"/>
                  <a:pt x="152" y="30"/>
                  <a:pt x="152" y="28"/>
                </a:cubicBezTo>
                <a:cubicBezTo>
                  <a:pt x="152" y="26"/>
                  <a:pt x="150" y="24"/>
                  <a:pt x="148" y="24"/>
                </a:cubicBezTo>
                <a:cubicBezTo>
                  <a:pt x="146" y="24"/>
                  <a:pt x="144" y="26"/>
                  <a:pt x="144" y="28"/>
                </a:cubicBezTo>
                <a:cubicBezTo>
                  <a:pt x="144" y="30"/>
                  <a:pt x="146" y="32"/>
                  <a:pt x="148" y="32"/>
                </a:cubicBezTo>
                <a:moveTo>
                  <a:pt x="148" y="64"/>
                </a:moveTo>
                <a:cubicBezTo>
                  <a:pt x="116" y="64"/>
                  <a:pt x="116" y="64"/>
                  <a:pt x="116" y="64"/>
                </a:cubicBezTo>
                <a:cubicBezTo>
                  <a:pt x="114" y="64"/>
                  <a:pt x="112" y="66"/>
                  <a:pt x="112" y="68"/>
                </a:cubicBezTo>
                <a:cubicBezTo>
                  <a:pt x="112" y="70"/>
                  <a:pt x="114" y="72"/>
                  <a:pt x="116" y="72"/>
                </a:cubicBezTo>
                <a:cubicBezTo>
                  <a:pt x="148" y="72"/>
                  <a:pt x="148" y="72"/>
                  <a:pt x="148" y="72"/>
                </a:cubicBezTo>
                <a:cubicBezTo>
                  <a:pt x="150" y="72"/>
                  <a:pt x="152" y="70"/>
                  <a:pt x="152" y="68"/>
                </a:cubicBezTo>
                <a:cubicBezTo>
                  <a:pt x="152" y="66"/>
                  <a:pt x="150" y="64"/>
                  <a:pt x="148" y="64"/>
                </a:cubicBezTo>
                <a:moveTo>
                  <a:pt x="148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86"/>
                  <a:pt x="114" y="88"/>
                  <a:pt x="116" y="88"/>
                </a:cubicBezTo>
                <a:cubicBezTo>
                  <a:pt x="148" y="88"/>
                  <a:pt x="148" y="88"/>
                  <a:pt x="148" y="88"/>
                </a:cubicBezTo>
                <a:cubicBezTo>
                  <a:pt x="150" y="88"/>
                  <a:pt x="152" y="86"/>
                  <a:pt x="152" y="84"/>
                </a:cubicBezTo>
                <a:cubicBezTo>
                  <a:pt x="152" y="82"/>
                  <a:pt x="150" y="80"/>
                  <a:pt x="148" y="80"/>
                </a:cubicBezTo>
                <a:moveTo>
                  <a:pt x="148" y="48"/>
                </a:moveTo>
                <a:cubicBezTo>
                  <a:pt x="116" y="48"/>
                  <a:pt x="116" y="48"/>
                  <a:pt x="116" y="48"/>
                </a:cubicBezTo>
                <a:cubicBezTo>
                  <a:pt x="114" y="48"/>
                  <a:pt x="112" y="50"/>
                  <a:pt x="112" y="52"/>
                </a:cubicBezTo>
                <a:cubicBezTo>
                  <a:pt x="112" y="54"/>
                  <a:pt x="114" y="56"/>
                  <a:pt x="116" y="56"/>
                </a:cubicBezTo>
                <a:cubicBezTo>
                  <a:pt x="148" y="56"/>
                  <a:pt x="148" y="56"/>
                  <a:pt x="148" y="56"/>
                </a:cubicBezTo>
                <a:cubicBezTo>
                  <a:pt x="150" y="56"/>
                  <a:pt x="152" y="54"/>
                  <a:pt x="152" y="52"/>
                </a:cubicBezTo>
                <a:cubicBezTo>
                  <a:pt x="152" y="50"/>
                  <a:pt x="150" y="48"/>
                  <a:pt x="148" y="48"/>
                </a:cubicBezTo>
                <a:moveTo>
                  <a:pt x="68" y="32"/>
                </a:moveTo>
                <a:cubicBezTo>
                  <a:pt x="70" y="32"/>
                  <a:pt x="72" y="30"/>
                  <a:pt x="72" y="28"/>
                </a:cubicBezTo>
                <a:cubicBezTo>
                  <a:pt x="72" y="26"/>
                  <a:pt x="70" y="24"/>
                  <a:pt x="68" y="24"/>
                </a:cubicBezTo>
                <a:cubicBezTo>
                  <a:pt x="66" y="24"/>
                  <a:pt x="64" y="26"/>
                  <a:pt x="64" y="28"/>
                </a:cubicBezTo>
                <a:cubicBezTo>
                  <a:pt x="64" y="30"/>
                  <a:pt x="66" y="32"/>
                  <a:pt x="68" y="32"/>
                </a:cubicBezTo>
                <a:moveTo>
                  <a:pt x="52" y="104"/>
                </a:moveTo>
                <a:cubicBezTo>
                  <a:pt x="148" y="104"/>
                  <a:pt x="148" y="104"/>
                  <a:pt x="148" y="104"/>
                </a:cubicBezTo>
                <a:cubicBezTo>
                  <a:pt x="150" y="104"/>
                  <a:pt x="152" y="102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52" y="96"/>
                  <a:pt x="52" y="96"/>
                  <a:pt x="52" y="96"/>
                </a:cubicBezTo>
                <a:cubicBezTo>
                  <a:pt x="50" y="96"/>
                  <a:pt x="48" y="98"/>
                  <a:pt x="48" y="100"/>
                </a:cubicBezTo>
                <a:cubicBezTo>
                  <a:pt x="48" y="102"/>
                  <a:pt x="50" y="104"/>
                  <a:pt x="52" y="104"/>
                </a:cubicBezTo>
                <a:moveTo>
                  <a:pt x="52" y="120"/>
                </a:moveTo>
                <a:cubicBezTo>
                  <a:pt x="148" y="120"/>
                  <a:pt x="148" y="120"/>
                  <a:pt x="148" y="120"/>
                </a:cubicBezTo>
                <a:cubicBezTo>
                  <a:pt x="150" y="120"/>
                  <a:pt x="152" y="118"/>
                  <a:pt x="152" y="116"/>
                </a:cubicBezTo>
                <a:cubicBezTo>
                  <a:pt x="152" y="114"/>
                  <a:pt x="150" y="112"/>
                  <a:pt x="148" y="112"/>
                </a:cubicBezTo>
                <a:cubicBezTo>
                  <a:pt x="52" y="112"/>
                  <a:pt x="52" y="112"/>
                  <a:pt x="52" y="112"/>
                </a:cubicBezTo>
                <a:cubicBezTo>
                  <a:pt x="50" y="112"/>
                  <a:pt x="48" y="114"/>
                  <a:pt x="48" y="116"/>
                </a:cubicBezTo>
                <a:cubicBezTo>
                  <a:pt x="48" y="118"/>
                  <a:pt x="50" y="120"/>
                  <a:pt x="52" y="120"/>
                </a:cubicBezTo>
                <a:moveTo>
                  <a:pt x="168" y="0"/>
                </a:moveTo>
                <a:cubicBezTo>
                  <a:pt x="32" y="0"/>
                  <a:pt x="32" y="0"/>
                  <a:pt x="32" y="0"/>
                </a:cubicBezTo>
                <a:cubicBezTo>
                  <a:pt x="28" y="0"/>
                  <a:pt x="24" y="4"/>
                  <a:pt x="24" y="8"/>
                </a:cubicBezTo>
                <a:cubicBezTo>
                  <a:pt x="24" y="24"/>
                  <a:pt x="24" y="24"/>
                  <a:pt x="24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4" y="24"/>
                  <a:pt x="0" y="28"/>
                  <a:pt x="0" y="32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33"/>
                  <a:pt x="11" y="144"/>
                  <a:pt x="24" y="144"/>
                </a:cubicBezTo>
                <a:cubicBezTo>
                  <a:pt x="168" y="144"/>
                  <a:pt x="168" y="144"/>
                  <a:pt x="168" y="144"/>
                </a:cubicBezTo>
                <a:cubicBezTo>
                  <a:pt x="172" y="144"/>
                  <a:pt x="176" y="140"/>
                  <a:pt x="176" y="136"/>
                </a:cubicBezTo>
                <a:cubicBezTo>
                  <a:pt x="176" y="8"/>
                  <a:pt x="176" y="8"/>
                  <a:pt x="176" y="8"/>
                </a:cubicBezTo>
                <a:cubicBezTo>
                  <a:pt x="176" y="4"/>
                  <a:pt x="172" y="0"/>
                  <a:pt x="168" y="0"/>
                </a:cubicBezTo>
                <a:moveTo>
                  <a:pt x="168" y="136"/>
                </a:moveTo>
                <a:cubicBezTo>
                  <a:pt x="24" y="136"/>
                  <a:pt x="24" y="136"/>
                  <a:pt x="24" y="136"/>
                </a:cubicBezTo>
                <a:cubicBezTo>
                  <a:pt x="15" y="136"/>
                  <a:pt x="8" y="129"/>
                  <a:pt x="8" y="120"/>
                </a:cubicBezTo>
                <a:cubicBezTo>
                  <a:pt x="8" y="32"/>
                  <a:pt x="8" y="32"/>
                  <a:pt x="8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116"/>
                  <a:pt x="24" y="116"/>
                  <a:pt x="24" y="116"/>
                </a:cubicBezTo>
                <a:cubicBezTo>
                  <a:pt x="24" y="118"/>
                  <a:pt x="26" y="120"/>
                  <a:pt x="28" y="120"/>
                </a:cubicBezTo>
                <a:cubicBezTo>
                  <a:pt x="30" y="120"/>
                  <a:pt x="32" y="118"/>
                  <a:pt x="32" y="116"/>
                </a:cubicBezTo>
                <a:cubicBezTo>
                  <a:pt x="32" y="8"/>
                  <a:pt x="32" y="8"/>
                  <a:pt x="32" y="8"/>
                </a:cubicBezTo>
                <a:cubicBezTo>
                  <a:pt x="168" y="8"/>
                  <a:pt x="168" y="8"/>
                  <a:pt x="168" y="8"/>
                </a:cubicBezTo>
                <a:lnTo>
                  <a:pt x="168" y="136"/>
                </a:lnTo>
                <a:close/>
                <a:moveTo>
                  <a:pt x="52" y="32"/>
                </a:moveTo>
                <a:cubicBezTo>
                  <a:pt x="54" y="32"/>
                  <a:pt x="56" y="30"/>
                  <a:pt x="56" y="28"/>
                </a:cubicBezTo>
                <a:cubicBezTo>
                  <a:pt x="56" y="26"/>
                  <a:pt x="54" y="24"/>
                  <a:pt x="52" y="24"/>
                </a:cubicBezTo>
                <a:cubicBezTo>
                  <a:pt x="50" y="24"/>
                  <a:pt x="48" y="26"/>
                  <a:pt x="48" y="28"/>
                </a:cubicBezTo>
                <a:cubicBezTo>
                  <a:pt x="48" y="30"/>
                  <a:pt x="50" y="32"/>
                  <a:pt x="52" y="32"/>
                </a:cubicBezTo>
                <a:moveTo>
                  <a:pt x="52" y="88"/>
                </a:moveTo>
                <a:cubicBezTo>
                  <a:pt x="92" y="88"/>
                  <a:pt x="92" y="88"/>
                  <a:pt x="92" y="88"/>
                </a:cubicBezTo>
                <a:cubicBezTo>
                  <a:pt x="94" y="88"/>
                  <a:pt x="96" y="86"/>
                  <a:pt x="96" y="84"/>
                </a:cubicBezTo>
                <a:cubicBezTo>
                  <a:pt x="96" y="52"/>
                  <a:pt x="96" y="52"/>
                  <a:pt x="96" y="52"/>
                </a:cubicBezTo>
                <a:cubicBezTo>
                  <a:pt x="96" y="50"/>
                  <a:pt x="94" y="48"/>
                  <a:pt x="92" y="48"/>
                </a:cubicBezTo>
                <a:cubicBezTo>
                  <a:pt x="52" y="48"/>
                  <a:pt x="52" y="48"/>
                  <a:pt x="52" y="48"/>
                </a:cubicBezTo>
                <a:cubicBezTo>
                  <a:pt x="50" y="48"/>
                  <a:pt x="48" y="50"/>
                  <a:pt x="48" y="52"/>
                </a:cubicBezTo>
                <a:cubicBezTo>
                  <a:pt x="48" y="84"/>
                  <a:pt x="48" y="84"/>
                  <a:pt x="48" y="84"/>
                </a:cubicBezTo>
                <a:cubicBezTo>
                  <a:pt x="48" y="86"/>
                  <a:pt x="50" y="88"/>
                  <a:pt x="52" y="88"/>
                </a:cubicBezTo>
                <a:moveTo>
                  <a:pt x="56" y="56"/>
                </a:moveTo>
                <a:cubicBezTo>
                  <a:pt x="88" y="56"/>
                  <a:pt x="88" y="56"/>
                  <a:pt x="88" y="56"/>
                </a:cubicBezTo>
                <a:cubicBezTo>
                  <a:pt x="88" y="80"/>
                  <a:pt x="88" y="80"/>
                  <a:pt x="88" y="80"/>
                </a:cubicBezTo>
                <a:cubicBezTo>
                  <a:pt x="56" y="80"/>
                  <a:pt x="56" y="80"/>
                  <a:pt x="56" y="80"/>
                </a:cubicBezTo>
                <a:lnTo>
                  <a:pt x="56" y="5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01" name="Google Shape;301;p26"/>
          <p:cNvSpPr/>
          <p:nvPr/>
        </p:nvSpPr>
        <p:spPr>
          <a:xfrm>
            <a:off x="7194462" y="4267306"/>
            <a:ext cx="421257" cy="419172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140"/>
                </a:moveTo>
                <a:cubicBezTo>
                  <a:pt x="176" y="140"/>
                  <a:pt x="176" y="140"/>
                  <a:pt x="176" y="140"/>
                </a:cubicBezTo>
                <a:cubicBezTo>
                  <a:pt x="176" y="137"/>
                  <a:pt x="175" y="134"/>
                  <a:pt x="172" y="131"/>
                </a:cubicBezTo>
                <a:cubicBezTo>
                  <a:pt x="172" y="131"/>
                  <a:pt x="171" y="130"/>
                  <a:pt x="170" y="130"/>
                </a:cubicBezTo>
                <a:cubicBezTo>
                  <a:pt x="136" y="103"/>
                  <a:pt x="136" y="103"/>
                  <a:pt x="136" y="103"/>
                </a:cubicBezTo>
                <a:cubicBezTo>
                  <a:pt x="134" y="101"/>
                  <a:pt x="131" y="100"/>
                  <a:pt x="128" y="100"/>
                </a:cubicBezTo>
                <a:cubicBezTo>
                  <a:pt x="125" y="100"/>
                  <a:pt x="123" y="101"/>
                  <a:pt x="121" y="102"/>
                </a:cubicBezTo>
                <a:cubicBezTo>
                  <a:pt x="111" y="112"/>
                  <a:pt x="111" y="112"/>
                  <a:pt x="111" y="112"/>
                </a:cubicBezTo>
                <a:cubicBezTo>
                  <a:pt x="111" y="112"/>
                  <a:pt x="111" y="112"/>
                  <a:pt x="111" y="112"/>
                </a:cubicBezTo>
                <a:cubicBezTo>
                  <a:pt x="110" y="114"/>
                  <a:pt x="108" y="115"/>
                  <a:pt x="105" y="115"/>
                </a:cubicBezTo>
                <a:cubicBezTo>
                  <a:pt x="103" y="115"/>
                  <a:pt x="100" y="113"/>
                  <a:pt x="99" y="111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86" y="102"/>
                  <a:pt x="74" y="91"/>
                  <a:pt x="64" y="77"/>
                </a:cubicBezTo>
                <a:cubicBezTo>
                  <a:pt x="65" y="77"/>
                  <a:pt x="65" y="77"/>
                  <a:pt x="65" y="77"/>
                </a:cubicBezTo>
                <a:cubicBezTo>
                  <a:pt x="63" y="76"/>
                  <a:pt x="61" y="73"/>
                  <a:pt x="61" y="71"/>
                </a:cubicBezTo>
                <a:cubicBezTo>
                  <a:pt x="61" y="68"/>
                  <a:pt x="62" y="66"/>
                  <a:pt x="64" y="65"/>
                </a:cubicBezTo>
                <a:cubicBezTo>
                  <a:pt x="64" y="65"/>
                  <a:pt x="64" y="65"/>
                  <a:pt x="64" y="65"/>
                </a:cubicBezTo>
                <a:cubicBezTo>
                  <a:pt x="73" y="55"/>
                  <a:pt x="73" y="55"/>
                  <a:pt x="73" y="55"/>
                </a:cubicBezTo>
                <a:cubicBezTo>
                  <a:pt x="75" y="53"/>
                  <a:pt x="76" y="51"/>
                  <a:pt x="76" y="48"/>
                </a:cubicBezTo>
                <a:cubicBezTo>
                  <a:pt x="76" y="45"/>
                  <a:pt x="75" y="42"/>
                  <a:pt x="72" y="40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5"/>
                  <a:pt x="45" y="4"/>
                  <a:pt x="44" y="4"/>
                </a:cubicBezTo>
                <a:cubicBezTo>
                  <a:pt x="42" y="1"/>
                  <a:pt x="39" y="0"/>
                  <a:pt x="36" y="0"/>
                </a:cubicBezTo>
                <a:cubicBezTo>
                  <a:pt x="20" y="0"/>
                  <a:pt x="0" y="19"/>
                  <a:pt x="0" y="42"/>
                </a:cubicBezTo>
                <a:cubicBezTo>
                  <a:pt x="0" y="48"/>
                  <a:pt x="1" y="54"/>
                  <a:pt x="4" y="60"/>
                </a:cubicBezTo>
                <a:cubicBezTo>
                  <a:pt x="4" y="60"/>
                  <a:pt x="4" y="60"/>
                  <a:pt x="4" y="60"/>
                </a:cubicBezTo>
                <a:cubicBezTo>
                  <a:pt x="28" y="108"/>
                  <a:pt x="68" y="148"/>
                  <a:pt x="116" y="172"/>
                </a:cubicBezTo>
                <a:cubicBezTo>
                  <a:pt x="116" y="172"/>
                  <a:pt x="116" y="172"/>
                  <a:pt x="116" y="172"/>
                </a:cubicBezTo>
                <a:cubicBezTo>
                  <a:pt x="121" y="175"/>
                  <a:pt x="128" y="176"/>
                  <a:pt x="134" y="176"/>
                </a:cubicBezTo>
                <a:cubicBezTo>
                  <a:pt x="157" y="176"/>
                  <a:pt x="176" y="156"/>
                  <a:pt x="176" y="140"/>
                </a:cubicBezTo>
                <a:cubicBezTo>
                  <a:pt x="176" y="140"/>
                  <a:pt x="176" y="140"/>
                  <a:pt x="176" y="140"/>
                </a:cubicBezTo>
                <a:moveTo>
                  <a:pt x="134" y="168"/>
                </a:moveTo>
                <a:cubicBezTo>
                  <a:pt x="129" y="168"/>
                  <a:pt x="124" y="167"/>
                  <a:pt x="119" y="165"/>
                </a:cubicBezTo>
                <a:cubicBezTo>
                  <a:pt x="119" y="165"/>
                  <a:pt x="119" y="164"/>
                  <a:pt x="118" y="164"/>
                </a:cubicBezTo>
                <a:cubicBezTo>
                  <a:pt x="73" y="141"/>
                  <a:pt x="35" y="103"/>
                  <a:pt x="12" y="58"/>
                </a:cubicBezTo>
                <a:cubicBezTo>
                  <a:pt x="12" y="57"/>
                  <a:pt x="11" y="57"/>
                  <a:pt x="11" y="57"/>
                </a:cubicBezTo>
                <a:cubicBezTo>
                  <a:pt x="9" y="52"/>
                  <a:pt x="8" y="47"/>
                  <a:pt x="8" y="42"/>
                </a:cubicBezTo>
                <a:cubicBezTo>
                  <a:pt x="8" y="23"/>
                  <a:pt x="25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39" y="9"/>
                  <a:pt x="39" y="9"/>
                  <a:pt x="39" y="10"/>
                </a:cubicBezTo>
                <a:cubicBezTo>
                  <a:pt x="39" y="10"/>
                  <a:pt x="40" y="10"/>
                  <a:pt x="40" y="11"/>
                </a:cubicBezTo>
                <a:cubicBezTo>
                  <a:pt x="66" y="44"/>
                  <a:pt x="66" y="44"/>
                  <a:pt x="66" y="44"/>
                </a:cubicBezTo>
                <a:cubicBezTo>
                  <a:pt x="66" y="45"/>
                  <a:pt x="67" y="45"/>
                  <a:pt x="67" y="45"/>
                </a:cubicBezTo>
                <a:cubicBezTo>
                  <a:pt x="67" y="46"/>
                  <a:pt x="68" y="47"/>
                  <a:pt x="68" y="48"/>
                </a:cubicBezTo>
                <a:cubicBezTo>
                  <a:pt x="68" y="49"/>
                  <a:pt x="68" y="49"/>
                  <a:pt x="67" y="50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5" y="62"/>
                  <a:pt x="53" y="66"/>
                  <a:pt x="53" y="71"/>
                </a:cubicBezTo>
                <a:cubicBezTo>
                  <a:pt x="53" y="75"/>
                  <a:pt x="55" y="79"/>
                  <a:pt x="58" y="82"/>
                </a:cubicBezTo>
                <a:cubicBezTo>
                  <a:pt x="58" y="82"/>
                  <a:pt x="58" y="82"/>
                  <a:pt x="58" y="82"/>
                </a:cubicBezTo>
                <a:cubicBezTo>
                  <a:pt x="68" y="96"/>
                  <a:pt x="80" y="108"/>
                  <a:pt x="94" y="118"/>
                </a:cubicBezTo>
                <a:cubicBezTo>
                  <a:pt x="94" y="118"/>
                  <a:pt x="94" y="118"/>
                  <a:pt x="94" y="118"/>
                </a:cubicBezTo>
                <a:cubicBezTo>
                  <a:pt x="97" y="121"/>
                  <a:pt x="101" y="123"/>
                  <a:pt x="105" y="123"/>
                </a:cubicBezTo>
                <a:cubicBezTo>
                  <a:pt x="109" y="123"/>
                  <a:pt x="113" y="121"/>
                  <a:pt x="116" y="118"/>
                </a:cubicBezTo>
                <a:cubicBezTo>
                  <a:pt x="117" y="118"/>
                  <a:pt x="117" y="118"/>
                  <a:pt x="117" y="118"/>
                </a:cubicBezTo>
                <a:cubicBezTo>
                  <a:pt x="126" y="109"/>
                  <a:pt x="126" y="109"/>
                  <a:pt x="126" y="109"/>
                </a:cubicBezTo>
                <a:cubicBezTo>
                  <a:pt x="127" y="108"/>
                  <a:pt x="127" y="108"/>
                  <a:pt x="128" y="108"/>
                </a:cubicBezTo>
                <a:cubicBezTo>
                  <a:pt x="129" y="108"/>
                  <a:pt x="130" y="109"/>
                  <a:pt x="131" y="109"/>
                </a:cubicBezTo>
                <a:cubicBezTo>
                  <a:pt x="131" y="109"/>
                  <a:pt x="131" y="110"/>
                  <a:pt x="131" y="110"/>
                </a:cubicBezTo>
                <a:cubicBezTo>
                  <a:pt x="165" y="136"/>
                  <a:pt x="165" y="136"/>
                  <a:pt x="165" y="136"/>
                </a:cubicBezTo>
                <a:cubicBezTo>
                  <a:pt x="166" y="136"/>
                  <a:pt x="166" y="136"/>
                  <a:pt x="166" y="137"/>
                </a:cubicBezTo>
                <a:cubicBezTo>
                  <a:pt x="166" y="137"/>
                  <a:pt x="167" y="137"/>
                  <a:pt x="167" y="137"/>
                </a:cubicBezTo>
                <a:cubicBezTo>
                  <a:pt x="167" y="138"/>
                  <a:pt x="168" y="138"/>
                  <a:pt x="168" y="140"/>
                </a:cubicBezTo>
                <a:cubicBezTo>
                  <a:pt x="168" y="140"/>
                  <a:pt x="168" y="140"/>
                  <a:pt x="168" y="141"/>
                </a:cubicBezTo>
                <a:cubicBezTo>
                  <a:pt x="167" y="152"/>
                  <a:pt x="153" y="168"/>
                  <a:pt x="134" y="168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050" name="Picture 2" descr="C:\Users\Deepak Kumar\Pictures\Screenshots\Screenshot (11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2979" y="1522358"/>
            <a:ext cx="6653047" cy="50518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 txBox="1">
            <a:spLocks noGrp="1"/>
          </p:cNvSpPr>
          <p:nvPr>
            <p:ph type="title" idx="4294967295"/>
          </p:nvPr>
        </p:nvSpPr>
        <p:spPr>
          <a:xfrm>
            <a:off x="628649" y="685800"/>
            <a:ext cx="1108512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800"/>
            </a:pPr>
            <a:r>
              <a:rPr lang="en-US" dirty="0" smtClean="0">
                <a:solidFill>
                  <a:schemeClr val="bg1"/>
                </a:solidFill>
              </a:rPr>
              <a:t>    		   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Git Commit Command</a:t>
            </a:r>
            <a:endParaRPr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4" name="Google Shape;284;p26"/>
          <p:cNvSpPr txBox="1">
            <a:spLocks noGrp="1"/>
          </p:cNvSpPr>
          <p:nvPr>
            <p:ph type="body" idx="1"/>
          </p:nvPr>
        </p:nvSpPr>
        <p:spPr>
          <a:xfrm>
            <a:off x="804041" y="1749972"/>
            <a:ext cx="10184525" cy="428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algn="just">
              <a:spcBef>
                <a:spcPts val="0"/>
              </a:spcBef>
              <a:buClr>
                <a:schemeClr val="dk2"/>
              </a:buCl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Git,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commit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is the term used for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saving changes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-457200" algn="just">
              <a:spcBef>
                <a:spcPts val="0"/>
              </a:spcBef>
              <a:buClr>
                <a:schemeClr val="dk2"/>
              </a:buCl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Git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does not add changes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to a commit automatically. You need to indicate which file and changes need to be saved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before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running the Git commit command.</a:t>
            </a:r>
          </a:p>
          <a:p>
            <a:pPr indent="-457200" algn="just">
              <a:spcBef>
                <a:spcPts val="0"/>
              </a:spcBef>
              <a:buClr>
                <a:schemeClr val="dk2"/>
              </a:buCl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commit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command does not save changes in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remote servers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only in the local repository of Git.</a:t>
            </a:r>
          </a:p>
          <a:p>
            <a:pPr lvl="0" indent="-457200">
              <a:spcBef>
                <a:spcPts val="0"/>
              </a:spcBef>
              <a:buClr>
                <a:schemeClr val="dk2"/>
              </a:buClr>
              <a:buFont typeface="Wingdings" pitchFamily="2" charset="2"/>
              <a:buChar char="q"/>
            </a:pPr>
            <a:endParaRPr lang="en-US" sz="2000" dirty="0" smtClean="0"/>
          </a:p>
        </p:txBody>
      </p:sp>
      <p:sp>
        <p:nvSpPr>
          <p:cNvPr id="298" name="Google Shape;298;p26"/>
          <p:cNvSpPr/>
          <p:nvPr/>
        </p:nvSpPr>
        <p:spPr>
          <a:xfrm>
            <a:off x="7213231" y="1778407"/>
            <a:ext cx="383719" cy="421257"/>
          </a:xfrm>
          <a:custGeom>
            <a:avLst/>
            <a:gdLst/>
            <a:ahLst/>
            <a:cxnLst/>
            <a:rect l="l" t="t" r="r" b="b"/>
            <a:pathLst>
              <a:path w="160" h="176" extrusionOk="0">
                <a:moveTo>
                  <a:pt x="156" y="0"/>
                </a:moveTo>
                <a:cubicBezTo>
                  <a:pt x="156" y="0"/>
                  <a:pt x="156" y="0"/>
                  <a:pt x="155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16"/>
                  <a:pt x="51" y="16"/>
                  <a:pt x="51" y="16"/>
                </a:cubicBezTo>
                <a:cubicBezTo>
                  <a:pt x="49" y="16"/>
                  <a:pt x="48" y="18"/>
                  <a:pt x="48" y="20"/>
                </a:cubicBezTo>
                <a:cubicBezTo>
                  <a:pt x="48" y="140"/>
                  <a:pt x="48" y="140"/>
                  <a:pt x="48" y="140"/>
                </a:cubicBezTo>
                <a:cubicBezTo>
                  <a:pt x="45" y="138"/>
                  <a:pt x="41" y="136"/>
                  <a:pt x="36" y="136"/>
                </a:cubicBezTo>
                <a:cubicBezTo>
                  <a:pt x="20" y="136"/>
                  <a:pt x="20" y="136"/>
                  <a:pt x="20" y="136"/>
                </a:cubicBezTo>
                <a:cubicBezTo>
                  <a:pt x="9" y="136"/>
                  <a:pt x="0" y="145"/>
                  <a:pt x="0" y="156"/>
                </a:cubicBezTo>
                <a:cubicBezTo>
                  <a:pt x="0" y="167"/>
                  <a:pt x="9" y="176"/>
                  <a:pt x="20" y="176"/>
                </a:cubicBezTo>
                <a:cubicBezTo>
                  <a:pt x="36" y="176"/>
                  <a:pt x="36" y="176"/>
                  <a:pt x="36" y="176"/>
                </a:cubicBezTo>
                <a:cubicBezTo>
                  <a:pt x="47" y="176"/>
                  <a:pt x="56" y="167"/>
                  <a:pt x="56" y="156"/>
                </a:cubicBezTo>
                <a:cubicBezTo>
                  <a:pt x="56" y="63"/>
                  <a:pt x="56" y="63"/>
                  <a:pt x="56" y="63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116"/>
                  <a:pt x="152" y="116"/>
                  <a:pt x="152" y="116"/>
                </a:cubicBezTo>
                <a:cubicBezTo>
                  <a:pt x="149" y="114"/>
                  <a:pt x="145" y="112"/>
                  <a:pt x="140" y="112"/>
                </a:cubicBezTo>
                <a:cubicBezTo>
                  <a:pt x="124" y="112"/>
                  <a:pt x="124" y="112"/>
                  <a:pt x="124" y="112"/>
                </a:cubicBezTo>
                <a:cubicBezTo>
                  <a:pt x="113" y="112"/>
                  <a:pt x="104" y="121"/>
                  <a:pt x="104" y="132"/>
                </a:cubicBezTo>
                <a:cubicBezTo>
                  <a:pt x="104" y="143"/>
                  <a:pt x="113" y="152"/>
                  <a:pt x="124" y="152"/>
                </a:cubicBezTo>
                <a:cubicBezTo>
                  <a:pt x="140" y="152"/>
                  <a:pt x="140" y="152"/>
                  <a:pt x="140" y="152"/>
                </a:cubicBezTo>
                <a:cubicBezTo>
                  <a:pt x="151" y="152"/>
                  <a:pt x="160" y="143"/>
                  <a:pt x="160" y="132"/>
                </a:cubicBezTo>
                <a:cubicBezTo>
                  <a:pt x="160" y="4"/>
                  <a:pt x="160" y="4"/>
                  <a:pt x="160" y="4"/>
                </a:cubicBezTo>
                <a:cubicBezTo>
                  <a:pt x="160" y="2"/>
                  <a:pt x="158" y="0"/>
                  <a:pt x="156" y="0"/>
                </a:cubicBezTo>
                <a:moveTo>
                  <a:pt x="36" y="168"/>
                </a:moveTo>
                <a:cubicBezTo>
                  <a:pt x="20" y="168"/>
                  <a:pt x="20" y="168"/>
                  <a:pt x="20" y="168"/>
                </a:cubicBezTo>
                <a:cubicBezTo>
                  <a:pt x="13" y="168"/>
                  <a:pt x="8" y="163"/>
                  <a:pt x="8" y="156"/>
                </a:cubicBezTo>
                <a:cubicBezTo>
                  <a:pt x="8" y="149"/>
                  <a:pt x="13" y="144"/>
                  <a:pt x="20" y="144"/>
                </a:cubicBezTo>
                <a:cubicBezTo>
                  <a:pt x="36" y="144"/>
                  <a:pt x="36" y="144"/>
                  <a:pt x="36" y="144"/>
                </a:cubicBezTo>
                <a:cubicBezTo>
                  <a:pt x="43" y="144"/>
                  <a:pt x="48" y="149"/>
                  <a:pt x="48" y="156"/>
                </a:cubicBezTo>
                <a:cubicBezTo>
                  <a:pt x="48" y="163"/>
                  <a:pt x="43" y="168"/>
                  <a:pt x="36" y="168"/>
                </a:cubicBezTo>
                <a:moveTo>
                  <a:pt x="140" y="144"/>
                </a:moveTo>
                <a:cubicBezTo>
                  <a:pt x="124" y="144"/>
                  <a:pt x="124" y="144"/>
                  <a:pt x="124" y="144"/>
                </a:cubicBezTo>
                <a:cubicBezTo>
                  <a:pt x="117" y="144"/>
                  <a:pt x="112" y="139"/>
                  <a:pt x="112" y="132"/>
                </a:cubicBezTo>
                <a:cubicBezTo>
                  <a:pt x="112" y="125"/>
                  <a:pt x="117" y="120"/>
                  <a:pt x="124" y="120"/>
                </a:cubicBezTo>
                <a:cubicBezTo>
                  <a:pt x="140" y="120"/>
                  <a:pt x="140" y="120"/>
                  <a:pt x="140" y="120"/>
                </a:cubicBezTo>
                <a:cubicBezTo>
                  <a:pt x="147" y="120"/>
                  <a:pt x="152" y="125"/>
                  <a:pt x="152" y="132"/>
                </a:cubicBezTo>
                <a:cubicBezTo>
                  <a:pt x="152" y="139"/>
                  <a:pt x="147" y="144"/>
                  <a:pt x="140" y="144"/>
                </a:cubicBezTo>
                <a:moveTo>
                  <a:pt x="152" y="41"/>
                </a:moveTo>
                <a:cubicBezTo>
                  <a:pt x="56" y="55"/>
                  <a:pt x="56" y="55"/>
                  <a:pt x="56" y="55"/>
                </a:cubicBezTo>
                <a:cubicBezTo>
                  <a:pt x="56" y="23"/>
                  <a:pt x="56" y="23"/>
                  <a:pt x="56" y="23"/>
                </a:cubicBezTo>
                <a:cubicBezTo>
                  <a:pt x="152" y="9"/>
                  <a:pt x="152" y="9"/>
                  <a:pt x="152" y="9"/>
                </a:cubicBezTo>
                <a:lnTo>
                  <a:pt x="152" y="4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99" name="Google Shape;299;p26"/>
          <p:cNvSpPr/>
          <p:nvPr/>
        </p:nvSpPr>
        <p:spPr>
          <a:xfrm>
            <a:off x="7194462" y="3116312"/>
            <a:ext cx="421257" cy="344097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84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84" y="24"/>
                  <a:pt x="84" y="24"/>
                  <a:pt x="84" y="24"/>
                </a:cubicBezTo>
                <a:cubicBezTo>
                  <a:pt x="82" y="24"/>
                  <a:pt x="80" y="26"/>
                  <a:pt x="80" y="28"/>
                </a:cubicBezTo>
                <a:cubicBezTo>
                  <a:pt x="80" y="30"/>
                  <a:pt x="82" y="32"/>
                  <a:pt x="84" y="32"/>
                </a:cubicBezTo>
                <a:moveTo>
                  <a:pt x="132" y="32"/>
                </a:moveTo>
                <a:cubicBezTo>
                  <a:pt x="134" y="32"/>
                  <a:pt x="136" y="30"/>
                  <a:pt x="136" y="28"/>
                </a:cubicBezTo>
                <a:cubicBezTo>
                  <a:pt x="136" y="26"/>
                  <a:pt x="134" y="24"/>
                  <a:pt x="132" y="24"/>
                </a:cubicBezTo>
                <a:cubicBezTo>
                  <a:pt x="130" y="24"/>
                  <a:pt x="128" y="26"/>
                  <a:pt x="128" y="28"/>
                </a:cubicBezTo>
                <a:cubicBezTo>
                  <a:pt x="128" y="30"/>
                  <a:pt x="130" y="32"/>
                  <a:pt x="132" y="32"/>
                </a:cubicBezTo>
                <a:moveTo>
                  <a:pt x="148" y="32"/>
                </a:moveTo>
                <a:cubicBezTo>
                  <a:pt x="150" y="32"/>
                  <a:pt x="152" y="30"/>
                  <a:pt x="152" y="28"/>
                </a:cubicBezTo>
                <a:cubicBezTo>
                  <a:pt x="152" y="26"/>
                  <a:pt x="150" y="24"/>
                  <a:pt x="148" y="24"/>
                </a:cubicBezTo>
                <a:cubicBezTo>
                  <a:pt x="146" y="24"/>
                  <a:pt x="144" y="26"/>
                  <a:pt x="144" y="28"/>
                </a:cubicBezTo>
                <a:cubicBezTo>
                  <a:pt x="144" y="30"/>
                  <a:pt x="146" y="32"/>
                  <a:pt x="148" y="32"/>
                </a:cubicBezTo>
                <a:moveTo>
                  <a:pt x="148" y="64"/>
                </a:moveTo>
                <a:cubicBezTo>
                  <a:pt x="116" y="64"/>
                  <a:pt x="116" y="64"/>
                  <a:pt x="116" y="64"/>
                </a:cubicBezTo>
                <a:cubicBezTo>
                  <a:pt x="114" y="64"/>
                  <a:pt x="112" y="66"/>
                  <a:pt x="112" y="68"/>
                </a:cubicBezTo>
                <a:cubicBezTo>
                  <a:pt x="112" y="70"/>
                  <a:pt x="114" y="72"/>
                  <a:pt x="116" y="72"/>
                </a:cubicBezTo>
                <a:cubicBezTo>
                  <a:pt x="148" y="72"/>
                  <a:pt x="148" y="72"/>
                  <a:pt x="148" y="72"/>
                </a:cubicBezTo>
                <a:cubicBezTo>
                  <a:pt x="150" y="72"/>
                  <a:pt x="152" y="70"/>
                  <a:pt x="152" y="68"/>
                </a:cubicBezTo>
                <a:cubicBezTo>
                  <a:pt x="152" y="66"/>
                  <a:pt x="150" y="64"/>
                  <a:pt x="148" y="64"/>
                </a:cubicBezTo>
                <a:moveTo>
                  <a:pt x="148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86"/>
                  <a:pt x="114" y="88"/>
                  <a:pt x="116" y="88"/>
                </a:cubicBezTo>
                <a:cubicBezTo>
                  <a:pt x="148" y="88"/>
                  <a:pt x="148" y="88"/>
                  <a:pt x="148" y="88"/>
                </a:cubicBezTo>
                <a:cubicBezTo>
                  <a:pt x="150" y="88"/>
                  <a:pt x="152" y="86"/>
                  <a:pt x="152" y="84"/>
                </a:cubicBezTo>
                <a:cubicBezTo>
                  <a:pt x="152" y="82"/>
                  <a:pt x="150" y="80"/>
                  <a:pt x="148" y="80"/>
                </a:cubicBezTo>
                <a:moveTo>
                  <a:pt x="148" y="48"/>
                </a:moveTo>
                <a:cubicBezTo>
                  <a:pt x="116" y="48"/>
                  <a:pt x="116" y="48"/>
                  <a:pt x="116" y="48"/>
                </a:cubicBezTo>
                <a:cubicBezTo>
                  <a:pt x="114" y="48"/>
                  <a:pt x="112" y="50"/>
                  <a:pt x="112" y="52"/>
                </a:cubicBezTo>
                <a:cubicBezTo>
                  <a:pt x="112" y="54"/>
                  <a:pt x="114" y="56"/>
                  <a:pt x="116" y="56"/>
                </a:cubicBezTo>
                <a:cubicBezTo>
                  <a:pt x="148" y="56"/>
                  <a:pt x="148" y="56"/>
                  <a:pt x="148" y="56"/>
                </a:cubicBezTo>
                <a:cubicBezTo>
                  <a:pt x="150" y="56"/>
                  <a:pt x="152" y="54"/>
                  <a:pt x="152" y="52"/>
                </a:cubicBezTo>
                <a:cubicBezTo>
                  <a:pt x="152" y="50"/>
                  <a:pt x="150" y="48"/>
                  <a:pt x="148" y="48"/>
                </a:cubicBezTo>
                <a:moveTo>
                  <a:pt x="68" y="32"/>
                </a:moveTo>
                <a:cubicBezTo>
                  <a:pt x="70" y="32"/>
                  <a:pt x="72" y="30"/>
                  <a:pt x="72" y="28"/>
                </a:cubicBezTo>
                <a:cubicBezTo>
                  <a:pt x="72" y="26"/>
                  <a:pt x="70" y="24"/>
                  <a:pt x="68" y="24"/>
                </a:cubicBezTo>
                <a:cubicBezTo>
                  <a:pt x="66" y="24"/>
                  <a:pt x="64" y="26"/>
                  <a:pt x="64" y="28"/>
                </a:cubicBezTo>
                <a:cubicBezTo>
                  <a:pt x="64" y="30"/>
                  <a:pt x="66" y="32"/>
                  <a:pt x="68" y="32"/>
                </a:cubicBezTo>
                <a:moveTo>
                  <a:pt x="52" y="104"/>
                </a:moveTo>
                <a:cubicBezTo>
                  <a:pt x="148" y="104"/>
                  <a:pt x="148" y="104"/>
                  <a:pt x="148" y="104"/>
                </a:cubicBezTo>
                <a:cubicBezTo>
                  <a:pt x="150" y="104"/>
                  <a:pt x="152" y="102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52" y="96"/>
                  <a:pt x="52" y="96"/>
                  <a:pt x="52" y="96"/>
                </a:cubicBezTo>
                <a:cubicBezTo>
                  <a:pt x="50" y="96"/>
                  <a:pt x="48" y="98"/>
                  <a:pt x="48" y="100"/>
                </a:cubicBezTo>
                <a:cubicBezTo>
                  <a:pt x="48" y="102"/>
                  <a:pt x="50" y="104"/>
                  <a:pt x="52" y="104"/>
                </a:cubicBezTo>
                <a:moveTo>
                  <a:pt x="52" y="120"/>
                </a:moveTo>
                <a:cubicBezTo>
                  <a:pt x="148" y="120"/>
                  <a:pt x="148" y="120"/>
                  <a:pt x="148" y="120"/>
                </a:cubicBezTo>
                <a:cubicBezTo>
                  <a:pt x="150" y="120"/>
                  <a:pt x="152" y="118"/>
                  <a:pt x="152" y="116"/>
                </a:cubicBezTo>
                <a:cubicBezTo>
                  <a:pt x="152" y="114"/>
                  <a:pt x="150" y="112"/>
                  <a:pt x="148" y="112"/>
                </a:cubicBezTo>
                <a:cubicBezTo>
                  <a:pt x="52" y="112"/>
                  <a:pt x="52" y="112"/>
                  <a:pt x="52" y="112"/>
                </a:cubicBezTo>
                <a:cubicBezTo>
                  <a:pt x="50" y="112"/>
                  <a:pt x="48" y="114"/>
                  <a:pt x="48" y="116"/>
                </a:cubicBezTo>
                <a:cubicBezTo>
                  <a:pt x="48" y="118"/>
                  <a:pt x="50" y="120"/>
                  <a:pt x="52" y="120"/>
                </a:cubicBezTo>
                <a:moveTo>
                  <a:pt x="168" y="0"/>
                </a:moveTo>
                <a:cubicBezTo>
                  <a:pt x="32" y="0"/>
                  <a:pt x="32" y="0"/>
                  <a:pt x="32" y="0"/>
                </a:cubicBezTo>
                <a:cubicBezTo>
                  <a:pt x="28" y="0"/>
                  <a:pt x="24" y="4"/>
                  <a:pt x="24" y="8"/>
                </a:cubicBezTo>
                <a:cubicBezTo>
                  <a:pt x="24" y="24"/>
                  <a:pt x="24" y="24"/>
                  <a:pt x="24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4" y="24"/>
                  <a:pt x="0" y="28"/>
                  <a:pt x="0" y="32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33"/>
                  <a:pt x="11" y="144"/>
                  <a:pt x="24" y="144"/>
                </a:cubicBezTo>
                <a:cubicBezTo>
                  <a:pt x="168" y="144"/>
                  <a:pt x="168" y="144"/>
                  <a:pt x="168" y="144"/>
                </a:cubicBezTo>
                <a:cubicBezTo>
                  <a:pt x="172" y="144"/>
                  <a:pt x="176" y="140"/>
                  <a:pt x="176" y="136"/>
                </a:cubicBezTo>
                <a:cubicBezTo>
                  <a:pt x="176" y="8"/>
                  <a:pt x="176" y="8"/>
                  <a:pt x="176" y="8"/>
                </a:cubicBezTo>
                <a:cubicBezTo>
                  <a:pt x="176" y="4"/>
                  <a:pt x="172" y="0"/>
                  <a:pt x="168" y="0"/>
                </a:cubicBezTo>
                <a:moveTo>
                  <a:pt x="168" y="136"/>
                </a:moveTo>
                <a:cubicBezTo>
                  <a:pt x="24" y="136"/>
                  <a:pt x="24" y="136"/>
                  <a:pt x="24" y="136"/>
                </a:cubicBezTo>
                <a:cubicBezTo>
                  <a:pt x="15" y="136"/>
                  <a:pt x="8" y="129"/>
                  <a:pt x="8" y="120"/>
                </a:cubicBezTo>
                <a:cubicBezTo>
                  <a:pt x="8" y="32"/>
                  <a:pt x="8" y="32"/>
                  <a:pt x="8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116"/>
                  <a:pt x="24" y="116"/>
                  <a:pt x="24" y="116"/>
                </a:cubicBezTo>
                <a:cubicBezTo>
                  <a:pt x="24" y="118"/>
                  <a:pt x="26" y="120"/>
                  <a:pt x="28" y="120"/>
                </a:cubicBezTo>
                <a:cubicBezTo>
                  <a:pt x="30" y="120"/>
                  <a:pt x="32" y="118"/>
                  <a:pt x="32" y="116"/>
                </a:cubicBezTo>
                <a:cubicBezTo>
                  <a:pt x="32" y="8"/>
                  <a:pt x="32" y="8"/>
                  <a:pt x="32" y="8"/>
                </a:cubicBezTo>
                <a:cubicBezTo>
                  <a:pt x="168" y="8"/>
                  <a:pt x="168" y="8"/>
                  <a:pt x="168" y="8"/>
                </a:cubicBezTo>
                <a:lnTo>
                  <a:pt x="168" y="136"/>
                </a:lnTo>
                <a:close/>
                <a:moveTo>
                  <a:pt x="52" y="32"/>
                </a:moveTo>
                <a:cubicBezTo>
                  <a:pt x="54" y="32"/>
                  <a:pt x="56" y="30"/>
                  <a:pt x="56" y="28"/>
                </a:cubicBezTo>
                <a:cubicBezTo>
                  <a:pt x="56" y="26"/>
                  <a:pt x="54" y="24"/>
                  <a:pt x="52" y="24"/>
                </a:cubicBezTo>
                <a:cubicBezTo>
                  <a:pt x="50" y="24"/>
                  <a:pt x="48" y="26"/>
                  <a:pt x="48" y="28"/>
                </a:cubicBezTo>
                <a:cubicBezTo>
                  <a:pt x="48" y="30"/>
                  <a:pt x="50" y="32"/>
                  <a:pt x="52" y="32"/>
                </a:cubicBezTo>
                <a:moveTo>
                  <a:pt x="52" y="88"/>
                </a:moveTo>
                <a:cubicBezTo>
                  <a:pt x="92" y="88"/>
                  <a:pt x="92" y="88"/>
                  <a:pt x="92" y="88"/>
                </a:cubicBezTo>
                <a:cubicBezTo>
                  <a:pt x="94" y="88"/>
                  <a:pt x="96" y="86"/>
                  <a:pt x="96" y="84"/>
                </a:cubicBezTo>
                <a:cubicBezTo>
                  <a:pt x="96" y="52"/>
                  <a:pt x="96" y="52"/>
                  <a:pt x="96" y="52"/>
                </a:cubicBezTo>
                <a:cubicBezTo>
                  <a:pt x="96" y="50"/>
                  <a:pt x="94" y="48"/>
                  <a:pt x="92" y="48"/>
                </a:cubicBezTo>
                <a:cubicBezTo>
                  <a:pt x="52" y="48"/>
                  <a:pt x="52" y="48"/>
                  <a:pt x="52" y="48"/>
                </a:cubicBezTo>
                <a:cubicBezTo>
                  <a:pt x="50" y="48"/>
                  <a:pt x="48" y="50"/>
                  <a:pt x="48" y="52"/>
                </a:cubicBezTo>
                <a:cubicBezTo>
                  <a:pt x="48" y="84"/>
                  <a:pt x="48" y="84"/>
                  <a:pt x="48" y="84"/>
                </a:cubicBezTo>
                <a:cubicBezTo>
                  <a:pt x="48" y="86"/>
                  <a:pt x="50" y="88"/>
                  <a:pt x="52" y="88"/>
                </a:cubicBezTo>
                <a:moveTo>
                  <a:pt x="56" y="56"/>
                </a:moveTo>
                <a:cubicBezTo>
                  <a:pt x="88" y="56"/>
                  <a:pt x="88" y="56"/>
                  <a:pt x="88" y="56"/>
                </a:cubicBezTo>
                <a:cubicBezTo>
                  <a:pt x="88" y="80"/>
                  <a:pt x="88" y="80"/>
                  <a:pt x="88" y="80"/>
                </a:cubicBezTo>
                <a:cubicBezTo>
                  <a:pt x="56" y="80"/>
                  <a:pt x="56" y="80"/>
                  <a:pt x="56" y="80"/>
                </a:cubicBezTo>
                <a:lnTo>
                  <a:pt x="56" y="5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01" name="Google Shape;301;p26"/>
          <p:cNvSpPr/>
          <p:nvPr/>
        </p:nvSpPr>
        <p:spPr>
          <a:xfrm>
            <a:off x="7194462" y="4267306"/>
            <a:ext cx="421257" cy="419172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140"/>
                </a:moveTo>
                <a:cubicBezTo>
                  <a:pt x="176" y="140"/>
                  <a:pt x="176" y="140"/>
                  <a:pt x="176" y="140"/>
                </a:cubicBezTo>
                <a:cubicBezTo>
                  <a:pt x="176" y="137"/>
                  <a:pt x="175" y="134"/>
                  <a:pt x="172" y="131"/>
                </a:cubicBezTo>
                <a:cubicBezTo>
                  <a:pt x="172" y="131"/>
                  <a:pt x="171" y="130"/>
                  <a:pt x="170" y="130"/>
                </a:cubicBezTo>
                <a:cubicBezTo>
                  <a:pt x="136" y="103"/>
                  <a:pt x="136" y="103"/>
                  <a:pt x="136" y="103"/>
                </a:cubicBezTo>
                <a:cubicBezTo>
                  <a:pt x="134" y="101"/>
                  <a:pt x="131" y="100"/>
                  <a:pt x="128" y="100"/>
                </a:cubicBezTo>
                <a:cubicBezTo>
                  <a:pt x="125" y="100"/>
                  <a:pt x="123" y="101"/>
                  <a:pt x="121" y="102"/>
                </a:cubicBezTo>
                <a:cubicBezTo>
                  <a:pt x="111" y="112"/>
                  <a:pt x="111" y="112"/>
                  <a:pt x="111" y="112"/>
                </a:cubicBezTo>
                <a:cubicBezTo>
                  <a:pt x="111" y="112"/>
                  <a:pt x="111" y="112"/>
                  <a:pt x="111" y="112"/>
                </a:cubicBezTo>
                <a:cubicBezTo>
                  <a:pt x="110" y="114"/>
                  <a:pt x="108" y="115"/>
                  <a:pt x="105" y="115"/>
                </a:cubicBezTo>
                <a:cubicBezTo>
                  <a:pt x="103" y="115"/>
                  <a:pt x="100" y="113"/>
                  <a:pt x="99" y="111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86" y="102"/>
                  <a:pt x="74" y="91"/>
                  <a:pt x="64" y="77"/>
                </a:cubicBezTo>
                <a:cubicBezTo>
                  <a:pt x="65" y="77"/>
                  <a:pt x="65" y="77"/>
                  <a:pt x="65" y="77"/>
                </a:cubicBezTo>
                <a:cubicBezTo>
                  <a:pt x="63" y="76"/>
                  <a:pt x="61" y="73"/>
                  <a:pt x="61" y="71"/>
                </a:cubicBezTo>
                <a:cubicBezTo>
                  <a:pt x="61" y="68"/>
                  <a:pt x="62" y="66"/>
                  <a:pt x="64" y="65"/>
                </a:cubicBezTo>
                <a:cubicBezTo>
                  <a:pt x="64" y="65"/>
                  <a:pt x="64" y="65"/>
                  <a:pt x="64" y="65"/>
                </a:cubicBezTo>
                <a:cubicBezTo>
                  <a:pt x="73" y="55"/>
                  <a:pt x="73" y="55"/>
                  <a:pt x="73" y="55"/>
                </a:cubicBezTo>
                <a:cubicBezTo>
                  <a:pt x="75" y="53"/>
                  <a:pt x="76" y="51"/>
                  <a:pt x="76" y="48"/>
                </a:cubicBezTo>
                <a:cubicBezTo>
                  <a:pt x="76" y="45"/>
                  <a:pt x="75" y="42"/>
                  <a:pt x="72" y="40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5"/>
                  <a:pt x="45" y="4"/>
                  <a:pt x="44" y="4"/>
                </a:cubicBezTo>
                <a:cubicBezTo>
                  <a:pt x="42" y="1"/>
                  <a:pt x="39" y="0"/>
                  <a:pt x="36" y="0"/>
                </a:cubicBezTo>
                <a:cubicBezTo>
                  <a:pt x="20" y="0"/>
                  <a:pt x="0" y="19"/>
                  <a:pt x="0" y="42"/>
                </a:cubicBezTo>
                <a:cubicBezTo>
                  <a:pt x="0" y="48"/>
                  <a:pt x="1" y="54"/>
                  <a:pt x="4" y="60"/>
                </a:cubicBezTo>
                <a:cubicBezTo>
                  <a:pt x="4" y="60"/>
                  <a:pt x="4" y="60"/>
                  <a:pt x="4" y="60"/>
                </a:cubicBezTo>
                <a:cubicBezTo>
                  <a:pt x="28" y="108"/>
                  <a:pt x="68" y="148"/>
                  <a:pt x="116" y="172"/>
                </a:cubicBezTo>
                <a:cubicBezTo>
                  <a:pt x="116" y="172"/>
                  <a:pt x="116" y="172"/>
                  <a:pt x="116" y="172"/>
                </a:cubicBezTo>
                <a:cubicBezTo>
                  <a:pt x="121" y="175"/>
                  <a:pt x="128" y="176"/>
                  <a:pt x="134" y="176"/>
                </a:cubicBezTo>
                <a:cubicBezTo>
                  <a:pt x="157" y="176"/>
                  <a:pt x="176" y="156"/>
                  <a:pt x="176" y="140"/>
                </a:cubicBezTo>
                <a:cubicBezTo>
                  <a:pt x="176" y="140"/>
                  <a:pt x="176" y="140"/>
                  <a:pt x="176" y="140"/>
                </a:cubicBezTo>
                <a:moveTo>
                  <a:pt x="134" y="168"/>
                </a:moveTo>
                <a:cubicBezTo>
                  <a:pt x="129" y="168"/>
                  <a:pt x="124" y="167"/>
                  <a:pt x="119" y="165"/>
                </a:cubicBezTo>
                <a:cubicBezTo>
                  <a:pt x="119" y="165"/>
                  <a:pt x="119" y="164"/>
                  <a:pt x="118" y="164"/>
                </a:cubicBezTo>
                <a:cubicBezTo>
                  <a:pt x="73" y="141"/>
                  <a:pt x="35" y="103"/>
                  <a:pt x="12" y="58"/>
                </a:cubicBezTo>
                <a:cubicBezTo>
                  <a:pt x="12" y="57"/>
                  <a:pt x="11" y="57"/>
                  <a:pt x="11" y="57"/>
                </a:cubicBezTo>
                <a:cubicBezTo>
                  <a:pt x="9" y="52"/>
                  <a:pt x="8" y="47"/>
                  <a:pt x="8" y="42"/>
                </a:cubicBezTo>
                <a:cubicBezTo>
                  <a:pt x="8" y="23"/>
                  <a:pt x="25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39" y="9"/>
                  <a:pt x="39" y="9"/>
                  <a:pt x="39" y="10"/>
                </a:cubicBezTo>
                <a:cubicBezTo>
                  <a:pt x="39" y="10"/>
                  <a:pt x="40" y="10"/>
                  <a:pt x="40" y="11"/>
                </a:cubicBezTo>
                <a:cubicBezTo>
                  <a:pt x="66" y="44"/>
                  <a:pt x="66" y="44"/>
                  <a:pt x="66" y="44"/>
                </a:cubicBezTo>
                <a:cubicBezTo>
                  <a:pt x="66" y="45"/>
                  <a:pt x="67" y="45"/>
                  <a:pt x="67" y="45"/>
                </a:cubicBezTo>
                <a:cubicBezTo>
                  <a:pt x="67" y="46"/>
                  <a:pt x="68" y="47"/>
                  <a:pt x="68" y="48"/>
                </a:cubicBezTo>
                <a:cubicBezTo>
                  <a:pt x="68" y="49"/>
                  <a:pt x="68" y="49"/>
                  <a:pt x="67" y="50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5" y="62"/>
                  <a:pt x="53" y="66"/>
                  <a:pt x="53" y="71"/>
                </a:cubicBezTo>
                <a:cubicBezTo>
                  <a:pt x="53" y="75"/>
                  <a:pt x="55" y="79"/>
                  <a:pt x="58" y="82"/>
                </a:cubicBezTo>
                <a:cubicBezTo>
                  <a:pt x="58" y="82"/>
                  <a:pt x="58" y="82"/>
                  <a:pt x="58" y="82"/>
                </a:cubicBezTo>
                <a:cubicBezTo>
                  <a:pt x="68" y="96"/>
                  <a:pt x="80" y="108"/>
                  <a:pt x="94" y="118"/>
                </a:cubicBezTo>
                <a:cubicBezTo>
                  <a:pt x="94" y="118"/>
                  <a:pt x="94" y="118"/>
                  <a:pt x="94" y="118"/>
                </a:cubicBezTo>
                <a:cubicBezTo>
                  <a:pt x="97" y="121"/>
                  <a:pt x="101" y="123"/>
                  <a:pt x="105" y="123"/>
                </a:cubicBezTo>
                <a:cubicBezTo>
                  <a:pt x="109" y="123"/>
                  <a:pt x="113" y="121"/>
                  <a:pt x="116" y="118"/>
                </a:cubicBezTo>
                <a:cubicBezTo>
                  <a:pt x="117" y="118"/>
                  <a:pt x="117" y="118"/>
                  <a:pt x="117" y="118"/>
                </a:cubicBezTo>
                <a:cubicBezTo>
                  <a:pt x="126" y="109"/>
                  <a:pt x="126" y="109"/>
                  <a:pt x="126" y="109"/>
                </a:cubicBezTo>
                <a:cubicBezTo>
                  <a:pt x="127" y="108"/>
                  <a:pt x="127" y="108"/>
                  <a:pt x="128" y="108"/>
                </a:cubicBezTo>
                <a:cubicBezTo>
                  <a:pt x="129" y="108"/>
                  <a:pt x="130" y="109"/>
                  <a:pt x="131" y="109"/>
                </a:cubicBezTo>
                <a:cubicBezTo>
                  <a:pt x="131" y="109"/>
                  <a:pt x="131" y="110"/>
                  <a:pt x="131" y="110"/>
                </a:cubicBezTo>
                <a:cubicBezTo>
                  <a:pt x="165" y="136"/>
                  <a:pt x="165" y="136"/>
                  <a:pt x="165" y="136"/>
                </a:cubicBezTo>
                <a:cubicBezTo>
                  <a:pt x="166" y="136"/>
                  <a:pt x="166" y="136"/>
                  <a:pt x="166" y="137"/>
                </a:cubicBezTo>
                <a:cubicBezTo>
                  <a:pt x="166" y="137"/>
                  <a:pt x="167" y="137"/>
                  <a:pt x="167" y="137"/>
                </a:cubicBezTo>
                <a:cubicBezTo>
                  <a:pt x="167" y="138"/>
                  <a:pt x="168" y="138"/>
                  <a:pt x="168" y="140"/>
                </a:cubicBezTo>
                <a:cubicBezTo>
                  <a:pt x="168" y="140"/>
                  <a:pt x="168" y="140"/>
                  <a:pt x="168" y="141"/>
                </a:cubicBezTo>
                <a:cubicBezTo>
                  <a:pt x="167" y="152"/>
                  <a:pt x="153" y="168"/>
                  <a:pt x="134" y="168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3074" name="Picture 2" descr="C:\Users\Deepak Kumar\Pictures\Screenshots\Screenshot (12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4988" y="4162096"/>
            <a:ext cx="7666037" cy="22544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 txBox="1">
            <a:spLocks noGrp="1"/>
          </p:cNvSpPr>
          <p:nvPr>
            <p:ph type="title" idx="4294967295"/>
          </p:nvPr>
        </p:nvSpPr>
        <p:spPr>
          <a:xfrm>
            <a:off x="628649" y="685800"/>
            <a:ext cx="1108512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800"/>
            </a:pPr>
            <a:r>
              <a:rPr lang="en-US" dirty="0" smtClean="0">
                <a:solidFill>
                  <a:schemeClr val="bg1"/>
                </a:solidFill>
              </a:rPr>
              <a:t>    	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Creating a remote repository</a:t>
            </a:r>
            <a:endParaRPr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8" name="Google Shape;298;p26"/>
          <p:cNvSpPr/>
          <p:nvPr/>
        </p:nvSpPr>
        <p:spPr>
          <a:xfrm>
            <a:off x="7213231" y="1778407"/>
            <a:ext cx="383719" cy="421257"/>
          </a:xfrm>
          <a:custGeom>
            <a:avLst/>
            <a:gdLst/>
            <a:ahLst/>
            <a:cxnLst/>
            <a:rect l="l" t="t" r="r" b="b"/>
            <a:pathLst>
              <a:path w="160" h="176" extrusionOk="0">
                <a:moveTo>
                  <a:pt x="156" y="0"/>
                </a:moveTo>
                <a:cubicBezTo>
                  <a:pt x="156" y="0"/>
                  <a:pt x="156" y="0"/>
                  <a:pt x="155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16"/>
                  <a:pt x="51" y="16"/>
                  <a:pt x="51" y="16"/>
                </a:cubicBezTo>
                <a:cubicBezTo>
                  <a:pt x="49" y="16"/>
                  <a:pt x="48" y="18"/>
                  <a:pt x="48" y="20"/>
                </a:cubicBezTo>
                <a:cubicBezTo>
                  <a:pt x="48" y="140"/>
                  <a:pt x="48" y="140"/>
                  <a:pt x="48" y="140"/>
                </a:cubicBezTo>
                <a:cubicBezTo>
                  <a:pt x="45" y="138"/>
                  <a:pt x="41" y="136"/>
                  <a:pt x="36" y="136"/>
                </a:cubicBezTo>
                <a:cubicBezTo>
                  <a:pt x="20" y="136"/>
                  <a:pt x="20" y="136"/>
                  <a:pt x="20" y="136"/>
                </a:cubicBezTo>
                <a:cubicBezTo>
                  <a:pt x="9" y="136"/>
                  <a:pt x="0" y="145"/>
                  <a:pt x="0" y="156"/>
                </a:cubicBezTo>
                <a:cubicBezTo>
                  <a:pt x="0" y="167"/>
                  <a:pt x="9" y="176"/>
                  <a:pt x="20" y="176"/>
                </a:cubicBezTo>
                <a:cubicBezTo>
                  <a:pt x="36" y="176"/>
                  <a:pt x="36" y="176"/>
                  <a:pt x="36" y="176"/>
                </a:cubicBezTo>
                <a:cubicBezTo>
                  <a:pt x="47" y="176"/>
                  <a:pt x="56" y="167"/>
                  <a:pt x="56" y="156"/>
                </a:cubicBezTo>
                <a:cubicBezTo>
                  <a:pt x="56" y="63"/>
                  <a:pt x="56" y="63"/>
                  <a:pt x="56" y="63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116"/>
                  <a:pt x="152" y="116"/>
                  <a:pt x="152" y="116"/>
                </a:cubicBezTo>
                <a:cubicBezTo>
                  <a:pt x="149" y="114"/>
                  <a:pt x="145" y="112"/>
                  <a:pt x="140" y="112"/>
                </a:cubicBezTo>
                <a:cubicBezTo>
                  <a:pt x="124" y="112"/>
                  <a:pt x="124" y="112"/>
                  <a:pt x="124" y="112"/>
                </a:cubicBezTo>
                <a:cubicBezTo>
                  <a:pt x="113" y="112"/>
                  <a:pt x="104" y="121"/>
                  <a:pt x="104" y="132"/>
                </a:cubicBezTo>
                <a:cubicBezTo>
                  <a:pt x="104" y="143"/>
                  <a:pt x="113" y="152"/>
                  <a:pt x="124" y="152"/>
                </a:cubicBezTo>
                <a:cubicBezTo>
                  <a:pt x="140" y="152"/>
                  <a:pt x="140" y="152"/>
                  <a:pt x="140" y="152"/>
                </a:cubicBezTo>
                <a:cubicBezTo>
                  <a:pt x="151" y="152"/>
                  <a:pt x="160" y="143"/>
                  <a:pt x="160" y="132"/>
                </a:cubicBezTo>
                <a:cubicBezTo>
                  <a:pt x="160" y="4"/>
                  <a:pt x="160" y="4"/>
                  <a:pt x="160" y="4"/>
                </a:cubicBezTo>
                <a:cubicBezTo>
                  <a:pt x="160" y="2"/>
                  <a:pt x="158" y="0"/>
                  <a:pt x="156" y="0"/>
                </a:cubicBezTo>
                <a:moveTo>
                  <a:pt x="36" y="168"/>
                </a:moveTo>
                <a:cubicBezTo>
                  <a:pt x="20" y="168"/>
                  <a:pt x="20" y="168"/>
                  <a:pt x="20" y="168"/>
                </a:cubicBezTo>
                <a:cubicBezTo>
                  <a:pt x="13" y="168"/>
                  <a:pt x="8" y="163"/>
                  <a:pt x="8" y="156"/>
                </a:cubicBezTo>
                <a:cubicBezTo>
                  <a:pt x="8" y="149"/>
                  <a:pt x="13" y="144"/>
                  <a:pt x="20" y="144"/>
                </a:cubicBezTo>
                <a:cubicBezTo>
                  <a:pt x="36" y="144"/>
                  <a:pt x="36" y="144"/>
                  <a:pt x="36" y="144"/>
                </a:cubicBezTo>
                <a:cubicBezTo>
                  <a:pt x="43" y="144"/>
                  <a:pt x="48" y="149"/>
                  <a:pt x="48" y="156"/>
                </a:cubicBezTo>
                <a:cubicBezTo>
                  <a:pt x="48" y="163"/>
                  <a:pt x="43" y="168"/>
                  <a:pt x="36" y="168"/>
                </a:cubicBezTo>
                <a:moveTo>
                  <a:pt x="140" y="144"/>
                </a:moveTo>
                <a:cubicBezTo>
                  <a:pt x="124" y="144"/>
                  <a:pt x="124" y="144"/>
                  <a:pt x="124" y="144"/>
                </a:cubicBezTo>
                <a:cubicBezTo>
                  <a:pt x="117" y="144"/>
                  <a:pt x="112" y="139"/>
                  <a:pt x="112" y="132"/>
                </a:cubicBezTo>
                <a:cubicBezTo>
                  <a:pt x="112" y="125"/>
                  <a:pt x="117" y="120"/>
                  <a:pt x="124" y="120"/>
                </a:cubicBezTo>
                <a:cubicBezTo>
                  <a:pt x="140" y="120"/>
                  <a:pt x="140" y="120"/>
                  <a:pt x="140" y="120"/>
                </a:cubicBezTo>
                <a:cubicBezTo>
                  <a:pt x="147" y="120"/>
                  <a:pt x="152" y="125"/>
                  <a:pt x="152" y="132"/>
                </a:cubicBezTo>
                <a:cubicBezTo>
                  <a:pt x="152" y="139"/>
                  <a:pt x="147" y="144"/>
                  <a:pt x="140" y="144"/>
                </a:cubicBezTo>
                <a:moveTo>
                  <a:pt x="152" y="41"/>
                </a:moveTo>
                <a:cubicBezTo>
                  <a:pt x="56" y="55"/>
                  <a:pt x="56" y="55"/>
                  <a:pt x="56" y="55"/>
                </a:cubicBezTo>
                <a:cubicBezTo>
                  <a:pt x="56" y="23"/>
                  <a:pt x="56" y="23"/>
                  <a:pt x="56" y="23"/>
                </a:cubicBezTo>
                <a:cubicBezTo>
                  <a:pt x="152" y="9"/>
                  <a:pt x="152" y="9"/>
                  <a:pt x="152" y="9"/>
                </a:cubicBezTo>
                <a:lnTo>
                  <a:pt x="152" y="4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99" name="Google Shape;299;p26"/>
          <p:cNvSpPr/>
          <p:nvPr/>
        </p:nvSpPr>
        <p:spPr>
          <a:xfrm>
            <a:off x="7194462" y="3116312"/>
            <a:ext cx="421257" cy="344097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84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84" y="24"/>
                  <a:pt x="84" y="24"/>
                  <a:pt x="84" y="24"/>
                </a:cubicBezTo>
                <a:cubicBezTo>
                  <a:pt x="82" y="24"/>
                  <a:pt x="80" y="26"/>
                  <a:pt x="80" y="28"/>
                </a:cubicBezTo>
                <a:cubicBezTo>
                  <a:pt x="80" y="30"/>
                  <a:pt x="82" y="32"/>
                  <a:pt x="84" y="32"/>
                </a:cubicBezTo>
                <a:moveTo>
                  <a:pt x="132" y="32"/>
                </a:moveTo>
                <a:cubicBezTo>
                  <a:pt x="134" y="32"/>
                  <a:pt x="136" y="30"/>
                  <a:pt x="136" y="28"/>
                </a:cubicBezTo>
                <a:cubicBezTo>
                  <a:pt x="136" y="26"/>
                  <a:pt x="134" y="24"/>
                  <a:pt x="132" y="24"/>
                </a:cubicBezTo>
                <a:cubicBezTo>
                  <a:pt x="130" y="24"/>
                  <a:pt x="128" y="26"/>
                  <a:pt x="128" y="28"/>
                </a:cubicBezTo>
                <a:cubicBezTo>
                  <a:pt x="128" y="30"/>
                  <a:pt x="130" y="32"/>
                  <a:pt x="132" y="32"/>
                </a:cubicBezTo>
                <a:moveTo>
                  <a:pt x="148" y="32"/>
                </a:moveTo>
                <a:cubicBezTo>
                  <a:pt x="150" y="32"/>
                  <a:pt x="152" y="30"/>
                  <a:pt x="152" y="28"/>
                </a:cubicBezTo>
                <a:cubicBezTo>
                  <a:pt x="152" y="26"/>
                  <a:pt x="150" y="24"/>
                  <a:pt x="148" y="24"/>
                </a:cubicBezTo>
                <a:cubicBezTo>
                  <a:pt x="146" y="24"/>
                  <a:pt x="144" y="26"/>
                  <a:pt x="144" y="28"/>
                </a:cubicBezTo>
                <a:cubicBezTo>
                  <a:pt x="144" y="30"/>
                  <a:pt x="146" y="32"/>
                  <a:pt x="148" y="32"/>
                </a:cubicBezTo>
                <a:moveTo>
                  <a:pt x="148" y="64"/>
                </a:moveTo>
                <a:cubicBezTo>
                  <a:pt x="116" y="64"/>
                  <a:pt x="116" y="64"/>
                  <a:pt x="116" y="64"/>
                </a:cubicBezTo>
                <a:cubicBezTo>
                  <a:pt x="114" y="64"/>
                  <a:pt x="112" y="66"/>
                  <a:pt x="112" y="68"/>
                </a:cubicBezTo>
                <a:cubicBezTo>
                  <a:pt x="112" y="70"/>
                  <a:pt x="114" y="72"/>
                  <a:pt x="116" y="72"/>
                </a:cubicBezTo>
                <a:cubicBezTo>
                  <a:pt x="148" y="72"/>
                  <a:pt x="148" y="72"/>
                  <a:pt x="148" y="72"/>
                </a:cubicBezTo>
                <a:cubicBezTo>
                  <a:pt x="150" y="72"/>
                  <a:pt x="152" y="70"/>
                  <a:pt x="152" y="68"/>
                </a:cubicBezTo>
                <a:cubicBezTo>
                  <a:pt x="152" y="66"/>
                  <a:pt x="150" y="64"/>
                  <a:pt x="148" y="64"/>
                </a:cubicBezTo>
                <a:moveTo>
                  <a:pt x="148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86"/>
                  <a:pt x="114" y="88"/>
                  <a:pt x="116" y="88"/>
                </a:cubicBezTo>
                <a:cubicBezTo>
                  <a:pt x="148" y="88"/>
                  <a:pt x="148" y="88"/>
                  <a:pt x="148" y="88"/>
                </a:cubicBezTo>
                <a:cubicBezTo>
                  <a:pt x="150" y="88"/>
                  <a:pt x="152" y="86"/>
                  <a:pt x="152" y="84"/>
                </a:cubicBezTo>
                <a:cubicBezTo>
                  <a:pt x="152" y="82"/>
                  <a:pt x="150" y="80"/>
                  <a:pt x="148" y="80"/>
                </a:cubicBezTo>
                <a:moveTo>
                  <a:pt x="148" y="48"/>
                </a:moveTo>
                <a:cubicBezTo>
                  <a:pt x="116" y="48"/>
                  <a:pt x="116" y="48"/>
                  <a:pt x="116" y="48"/>
                </a:cubicBezTo>
                <a:cubicBezTo>
                  <a:pt x="114" y="48"/>
                  <a:pt x="112" y="50"/>
                  <a:pt x="112" y="52"/>
                </a:cubicBezTo>
                <a:cubicBezTo>
                  <a:pt x="112" y="54"/>
                  <a:pt x="114" y="56"/>
                  <a:pt x="116" y="56"/>
                </a:cubicBezTo>
                <a:cubicBezTo>
                  <a:pt x="148" y="56"/>
                  <a:pt x="148" y="56"/>
                  <a:pt x="148" y="56"/>
                </a:cubicBezTo>
                <a:cubicBezTo>
                  <a:pt x="150" y="56"/>
                  <a:pt x="152" y="54"/>
                  <a:pt x="152" y="52"/>
                </a:cubicBezTo>
                <a:cubicBezTo>
                  <a:pt x="152" y="50"/>
                  <a:pt x="150" y="48"/>
                  <a:pt x="148" y="48"/>
                </a:cubicBezTo>
                <a:moveTo>
                  <a:pt x="68" y="32"/>
                </a:moveTo>
                <a:cubicBezTo>
                  <a:pt x="70" y="32"/>
                  <a:pt x="72" y="30"/>
                  <a:pt x="72" y="28"/>
                </a:cubicBezTo>
                <a:cubicBezTo>
                  <a:pt x="72" y="26"/>
                  <a:pt x="70" y="24"/>
                  <a:pt x="68" y="24"/>
                </a:cubicBezTo>
                <a:cubicBezTo>
                  <a:pt x="66" y="24"/>
                  <a:pt x="64" y="26"/>
                  <a:pt x="64" y="28"/>
                </a:cubicBezTo>
                <a:cubicBezTo>
                  <a:pt x="64" y="30"/>
                  <a:pt x="66" y="32"/>
                  <a:pt x="68" y="32"/>
                </a:cubicBezTo>
                <a:moveTo>
                  <a:pt x="52" y="104"/>
                </a:moveTo>
                <a:cubicBezTo>
                  <a:pt x="148" y="104"/>
                  <a:pt x="148" y="104"/>
                  <a:pt x="148" y="104"/>
                </a:cubicBezTo>
                <a:cubicBezTo>
                  <a:pt x="150" y="104"/>
                  <a:pt x="152" y="102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52" y="96"/>
                  <a:pt x="52" y="96"/>
                  <a:pt x="52" y="96"/>
                </a:cubicBezTo>
                <a:cubicBezTo>
                  <a:pt x="50" y="96"/>
                  <a:pt x="48" y="98"/>
                  <a:pt x="48" y="100"/>
                </a:cubicBezTo>
                <a:cubicBezTo>
                  <a:pt x="48" y="102"/>
                  <a:pt x="50" y="104"/>
                  <a:pt x="52" y="104"/>
                </a:cubicBezTo>
                <a:moveTo>
                  <a:pt x="52" y="120"/>
                </a:moveTo>
                <a:cubicBezTo>
                  <a:pt x="148" y="120"/>
                  <a:pt x="148" y="120"/>
                  <a:pt x="148" y="120"/>
                </a:cubicBezTo>
                <a:cubicBezTo>
                  <a:pt x="150" y="120"/>
                  <a:pt x="152" y="118"/>
                  <a:pt x="152" y="116"/>
                </a:cubicBezTo>
                <a:cubicBezTo>
                  <a:pt x="152" y="114"/>
                  <a:pt x="150" y="112"/>
                  <a:pt x="148" y="112"/>
                </a:cubicBezTo>
                <a:cubicBezTo>
                  <a:pt x="52" y="112"/>
                  <a:pt x="52" y="112"/>
                  <a:pt x="52" y="112"/>
                </a:cubicBezTo>
                <a:cubicBezTo>
                  <a:pt x="50" y="112"/>
                  <a:pt x="48" y="114"/>
                  <a:pt x="48" y="116"/>
                </a:cubicBezTo>
                <a:cubicBezTo>
                  <a:pt x="48" y="118"/>
                  <a:pt x="50" y="120"/>
                  <a:pt x="52" y="120"/>
                </a:cubicBezTo>
                <a:moveTo>
                  <a:pt x="168" y="0"/>
                </a:moveTo>
                <a:cubicBezTo>
                  <a:pt x="32" y="0"/>
                  <a:pt x="32" y="0"/>
                  <a:pt x="32" y="0"/>
                </a:cubicBezTo>
                <a:cubicBezTo>
                  <a:pt x="28" y="0"/>
                  <a:pt x="24" y="4"/>
                  <a:pt x="24" y="8"/>
                </a:cubicBezTo>
                <a:cubicBezTo>
                  <a:pt x="24" y="24"/>
                  <a:pt x="24" y="24"/>
                  <a:pt x="24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4" y="24"/>
                  <a:pt x="0" y="28"/>
                  <a:pt x="0" y="32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33"/>
                  <a:pt x="11" y="144"/>
                  <a:pt x="24" y="144"/>
                </a:cubicBezTo>
                <a:cubicBezTo>
                  <a:pt x="168" y="144"/>
                  <a:pt x="168" y="144"/>
                  <a:pt x="168" y="144"/>
                </a:cubicBezTo>
                <a:cubicBezTo>
                  <a:pt x="172" y="144"/>
                  <a:pt x="176" y="140"/>
                  <a:pt x="176" y="136"/>
                </a:cubicBezTo>
                <a:cubicBezTo>
                  <a:pt x="176" y="8"/>
                  <a:pt x="176" y="8"/>
                  <a:pt x="176" y="8"/>
                </a:cubicBezTo>
                <a:cubicBezTo>
                  <a:pt x="176" y="4"/>
                  <a:pt x="172" y="0"/>
                  <a:pt x="168" y="0"/>
                </a:cubicBezTo>
                <a:moveTo>
                  <a:pt x="168" y="136"/>
                </a:moveTo>
                <a:cubicBezTo>
                  <a:pt x="24" y="136"/>
                  <a:pt x="24" y="136"/>
                  <a:pt x="24" y="136"/>
                </a:cubicBezTo>
                <a:cubicBezTo>
                  <a:pt x="15" y="136"/>
                  <a:pt x="8" y="129"/>
                  <a:pt x="8" y="120"/>
                </a:cubicBezTo>
                <a:cubicBezTo>
                  <a:pt x="8" y="32"/>
                  <a:pt x="8" y="32"/>
                  <a:pt x="8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116"/>
                  <a:pt x="24" y="116"/>
                  <a:pt x="24" y="116"/>
                </a:cubicBezTo>
                <a:cubicBezTo>
                  <a:pt x="24" y="118"/>
                  <a:pt x="26" y="120"/>
                  <a:pt x="28" y="120"/>
                </a:cubicBezTo>
                <a:cubicBezTo>
                  <a:pt x="30" y="120"/>
                  <a:pt x="32" y="118"/>
                  <a:pt x="32" y="116"/>
                </a:cubicBezTo>
                <a:cubicBezTo>
                  <a:pt x="32" y="8"/>
                  <a:pt x="32" y="8"/>
                  <a:pt x="32" y="8"/>
                </a:cubicBezTo>
                <a:cubicBezTo>
                  <a:pt x="168" y="8"/>
                  <a:pt x="168" y="8"/>
                  <a:pt x="168" y="8"/>
                </a:cubicBezTo>
                <a:lnTo>
                  <a:pt x="168" y="136"/>
                </a:lnTo>
                <a:close/>
                <a:moveTo>
                  <a:pt x="52" y="32"/>
                </a:moveTo>
                <a:cubicBezTo>
                  <a:pt x="54" y="32"/>
                  <a:pt x="56" y="30"/>
                  <a:pt x="56" y="28"/>
                </a:cubicBezTo>
                <a:cubicBezTo>
                  <a:pt x="56" y="26"/>
                  <a:pt x="54" y="24"/>
                  <a:pt x="52" y="24"/>
                </a:cubicBezTo>
                <a:cubicBezTo>
                  <a:pt x="50" y="24"/>
                  <a:pt x="48" y="26"/>
                  <a:pt x="48" y="28"/>
                </a:cubicBezTo>
                <a:cubicBezTo>
                  <a:pt x="48" y="30"/>
                  <a:pt x="50" y="32"/>
                  <a:pt x="52" y="32"/>
                </a:cubicBezTo>
                <a:moveTo>
                  <a:pt x="52" y="88"/>
                </a:moveTo>
                <a:cubicBezTo>
                  <a:pt x="92" y="88"/>
                  <a:pt x="92" y="88"/>
                  <a:pt x="92" y="88"/>
                </a:cubicBezTo>
                <a:cubicBezTo>
                  <a:pt x="94" y="88"/>
                  <a:pt x="96" y="86"/>
                  <a:pt x="96" y="84"/>
                </a:cubicBezTo>
                <a:cubicBezTo>
                  <a:pt x="96" y="52"/>
                  <a:pt x="96" y="52"/>
                  <a:pt x="96" y="52"/>
                </a:cubicBezTo>
                <a:cubicBezTo>
                  <a:pt x="96" y="50"/>
                  <a:pt x="94" y="48"/>
                  <a:pt x="92" y="48"/>
                </a:cubicBezTo>
                <a:cubicBezTo>
                  <a:pt x="52" y="48"/>
                  <a:pt x="52" y="48"/>
                  <a:pt x="52" y="48"/>
                </a:cubicBezTo>
                <a:cubicBezTo>
                  <a:pt x="50" y="48"/>
                  <a:pt x="48" y="50"/>
                  <a:pt x="48" y="52"/>
                </a:cubicBezTo>
                <a:cubicBezTo>
                  <a:pt x="48" y="84"/>
                  <a:pt x="48" y="84"/>
                  <a:pt x="48" y="84"/>
                </a:cubicBezTo>
                <a:cubicBezTo>
                  <a:pt x="48" y="86"/>
                  <a:pt x="50" y="88"/>
                  <a:pt x="52" y="88"/>
                </a:cubicBezTo>
                <a:moveTo>
                  <a:pt x="56" y="56"/>
                </a:moveTo>
                <a:cubicBezTo>
                  <a:pt x="88" y="56"/>
                  <a:pt x="88" y="56"/>
                  <a:pt x="88" y="56"/>
                </a:cubicBezTo>
                <a:cubicBezTo>
                  <a:pt x="88" y="80"/>
                  <a:pt x="88" y="80"/>
                  <a:pt x="88" y="80"/>
                </a:cubicBezTo>
                <a:cubicBezTo>
                  <a:pt x="56" y="80"/>
                  <a:pt x="56" y="80"/>
                  <a:pt x="56" y="80"/>
                </a:cubicBezTo>
                <a:lnTo>
                  <a:pt x="56" y="5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01" name="Google Shape;301;p26"/>
          <p:cNvSpPr/>
          <p:nvPr/>
        </p:nvSpPr>
        <p:spPr>
          <a:xfrm>
            <a:off x="7194462" y="4267306"/>
            <a:ext cx="421257" cy="419172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140"/>
                </a:moveTo>
                <a:cubicBezTo>
                  <a:pt x="176" y="140"/>
                  <a:pt x="176" y="140"/>
                  <a:pt x="176" y="140"/>
                </a:cubicBezTo>
                <a:cubicBezTo>
                  <a:pt x="176" y="137"/>
                  <a:pt x="175" y="134"/>
                  <a:pt x="172" y="131"/>
                </a:cubicBezTo>
                <a:cubicBezTo>
                  <a:pt x="172" y="131"/>
                  <a:pt x="171" y="130"/>
                  <a:pt x="170" y="130"/>
                </a:cubicBezTo>
                <a:cubicBezTo>
                  <a:pt x="136" y="103"/>
                  <a:pt x="136" y="103"/>
                  <a:pt x="136" y="103"/>
                </a:cubicBezTo>
                <a:cubicBezTo>
                  <a:pt x="134" y="101"/>
                  <a:pt x="131" y="100"/>
                  <a:pt x="128" y="100"/>
                </a:cubicBezTo>
                <a:cubicBezTo>
                  <a:pt x="125" y="100"/>
                  <a:pt x="123" y="101"/>
                  <a:pt x="121" y="102"/>
                </a:cubicBezTo>
                <a:cubicBezTo>
                  <a:pt x="111" y="112"/>
                  <a:pt x="111" y="112"/>
                  <a:pt x="111" y="112"/>
                </a:cubicBezTo>
                <a:cubicBezTo>
                  <a:pt x="111" y="112"/>
                  <a:pt x="111" y="112"/>
                  <a:pt x="111" y="112"/>
                </a:cubicBezTo>
                <a:cubicBezTo>
                  <a:pt x="110" y="114"/>
                  <a:pt x="108" y="115"/>
                  <a:pt x="105" y="115"/>
                </a:cubicBezTo>
                <a:cubicBezTo>
                  <a:pt x="103" y="115"/>
                  <a:pt x="100" y="113"/>
                  <a:pt x="99" y="111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86" y="102"/>
                  <a:pt x="74" y="91"/>
                  <a:pt x="64" y="77"/>
                </a:cubicBezTo>
                <a:cubicBezTo>
                  <a:pt x="65" y="77"/>
                  <a:pt x="65" y="77"/>
                  <a:pt x="65" y="77"/>
                </a:cubicBezTo>
                <a:cubicBezTo>
                  <a:pt x="63" y="76"/>
                  <a:pt x="61" y="73"/>
                  <a:pt x="61" y="71"/>
                </a:cubicBezTo>
                <a:cubicBezTo>
                  <a:pt x="61" y="68"/>
                  <a:pt x="62" y="66"/>
                  <a:pt x="64" y="65"/>
                </a:cubicBezTo>
                <a:cubicBezTo>
                  <a:pt x="64" y="65"/>
                  <a:pt x="64" y="65"/>
                  <a:pt x="64" y="65"/>
                </a:cubicBezTo>
                <a:cubicBezTo>
                  <a:pt x="73" y="55"/>
                  <a:pt x="73" y="55"/>
                  <a:pt x="73" y="55"/>
                </a:cubicBezTo>
                <a:cubicBezTo>
                  <a:pt x="75" y="53"/>
                  <a:pt x="76" y="51"/>
                  <a:pt x="76" y="48"/>
                </a:cubicBezTo>
                <a:cubicBezTo>
                  <a:pt x="76" y="45"/>
                  <a:pt x="75" y="42"/>
                  <a:pt x="72" y="40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5"/>
                  <a:pt x="45" y="4"/>
                  <a:pt x="44" y="4"/>
                </a:cubicBezTo>
                <a:cubicBezTo>
                  <a:pt x="42" y="1"/>
                  <a:pt x="39" y="0"/>
                  <a:pt x="36" y="0"/>
                </a:cubicBezTo>
                <a:cubicBezTo>
                  <a:pt x="20" y="0"/>
                  <a:pt x="0" y="19"/>
                  <a:pt x="0" y="42"/>
                </a:cubicBezTo>
                <a:cubicBezTo>
                  <a:pt x="0" y="48"/>
                  <a:pt x="1" y="54"/>
                  <a:pt x="4" y="60"/>
                </a:cubicBezTo>
                <a:cubicBezTo>
                  <a:pt x="4" y="60"/>
                  <a:pt x="4" y="60"/>
                  <a:pt x="4" y="60"/>
                </a:cubicBezTo>
                <a:cubicBezTo>
                  <a:pt x="28" y="108"/>
                  <a:pt x="68" y="148"/>
                  <a:pt x="116" y="172"/>
                </a:cubicBezTo>
                <a:cubicBezTo>
                  <a:pt x="116" y="172"/>
                  <a:pt x="116" y="172"/>
                  <a:pt x="116" y="172"/>
                </a:cubicBezTo>
                <a:cubicBezTo>
                  <a:pt x="121" y="175"/>
                  <a:pt x="128" y="176"/>
                  <a:pt x="134" y="176"/>
                </a:cubicBezTo>
                <a:cubicBezTo>
                  <a:pt x="157" y="176"/>
                  <a:pt x="176" y="156"/>
                  <a:pt x="176" y="140"/>
                </a:cubicBezTo>
                <a:cubicBezTo>
                  <a:pt x="176" y="140"/>
                  <a:pt x="176" y="140"/>
                  <a:pt x="176" y="140"/>
                </a:cubicBezTo>
                <a:moveTo>
                  <a:pt x="134" y="168"/>
                </a:moveTo>
                <a:cubicBezTo>
                  <a:pt x="129" y="168"/>
                  <a:pt x="124" y="167"/>
                  <a:pt x="119" y="165"/>
                </a:cubicBezTo>
                <a:cubicBezTo>
                  <a:pt x="119" y="165"/>
                  <a:pt x="119" y="164"/>
                  <a:pt x="118" y="164"/>
                </a:cubicBezTo>
                <a:cubicBezTo>
                  <a:pt x="73" y="141"/>
                  <a:pt x="35" y="103"/>
                  <a:pt x="12" y="58"/>
                </a:cubicBezTo>
                <a:cubicBezTo>
                  <a:pt x="12" y="57"/>
                  <a:pt x="11" y="57"/>
                  <a:pt x="11" y="57"/>
                </a:cubicBezTo>
                <a:cubicBezTo>
                  <a:pt x="9" y="52"/>
                  <a:pt x="8" y="47"/>
                  <a:pt x="8" y="42"/>
                </a:cubicBezTo>
                <a:cubicBezTo>
                  <a:pt x="8" y="23"/>
                  <a:pt x="25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39" y="9"/>
                  <a:pt x="39" y="9"/>
                  <a:pt x="39" y="10"/>
                </a:cubicBezTo>
                <a:cubicBezTo>
                  <a:pt x="39" y="10"/>
                  <a:pt x="40" y="10"/>
                  <a:pt x="40" y="11"/>
                </a:cubicBezTo>
                <a:cubicBezTo>
                  <a:pt x="66" y="44"/>
                  <a:pt x="66" y="44"/>
                  <a:pt x="66" y="44"/>
                </a:cubicBezTo>
                <a:cubicBezTo>
                  <a:pt x="66" y="45"/>
                  <a:pt x="67" y="45"/>
                  <a:pt x="67" y="45"/>
                </a:cubicBezTo>
                <a:cubicBezTo>
                  <a:pt x="67" y="46"/>
                  <a:pt x="68" y="47"/>
                  <a:pt x="68" y="48"/>
                </a:cubicBezTo>
                <a:cubicBezTo>
                  <a:pt x="68" y="49"/>
                  <a:pt x="68" y="49"/>
                  <a:pt x="67" y="50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5" y="62"/>
                  <a:pt x="53" y="66"/>
                  <a:pt x="53" y="71"/>
                </a:cubicBezTo>
                <a:cubicBezTo>
                  <a:pt x="53" y="75"/>
                  <a:pt x="55" y="79"/>
                  <a:pt x="58" y="82"/>
                </a:cubicBezTo>
                <a:cubicBezTo>
                  <a:pt x="58" y="82"/>
                  <a:pt x="58" y="82"/>
                  <a:pt x="58" y="82"/>
                </a:cubicBezTo>
                <a:cubicBezTo>
                  <a:pt x="68" y="96"/>
                  <a:pt x="80" y="108"/>
                  <a:pt x="94" y="118"/>
                </a:cubicBezTo>
                <a:cubicBezTo>
                  <a:pt x="94" y="118"/>
                  <a:pt x="94" y="118"/>
                  <a:pt x="94" y="118"/>
                </a:cubicBezTo>
                <a:cubicBezTo>
                  <a:pt x="97" y="121"/>
                  <a:pt x="101" y="123"/>
                  <a:pt x="105" y="123"/>
                </a:cubicBezTo>
                <a:cubicBezTo>
                  <a:pt x="109" y="123"/>
                  <a:pt x="113" y="121"/>
                  <a:pt x="116" y="118"/>
                </a:cubicBezTo>
                <a:cubicBezTo>
                  <a:pt x="117" y="118"/>
                  <a:pt x="117" y="118"/>
                  <a:pt x="117" y="118"/>
                </a:cubicBezTo>
                <a:cubicBezTo>
                  <a:pt x="126" y="109"/>
                  <a:pt x="126" y="109"/>
                  <a:pt x="126" y="109"/>
                </a:cubicBezTo>
                <a:cubicBezTo>
                  <a:pt x="127" y="108"/>
                  <a:pt x="127" y="108"/>
                  <a:pt x="128" y="108"/>
                </a:cubicBezTo>
                <a:cubicBezTo>
                  <a:pt x="129" y="108"/>
                  <a:pt x="130" y="109"/>
                  <a:pt x="131" y="109"/>
                </a:cubicBezTo>
                <a:cubicBezTo>
                  <a:pt x="131" y="109"/>
                  <a:pt x="131" y="110"/>
                  <a:pt x="131" y="110"/>
                </a:cubicBezTo>
                <a:cubicBezTo>
                  <a:pt x="165" y="136"/>
                  <a:pt x="165" y="136"/>
                  <a:pt x="165" y="136"/>
                </a:cubicBezTo>
                <a:cubicBezTo>
                  <a:pt x="166" y="136"/>
                  <a:pt x="166" y="136"/>
                  <a:pt x="166" y="137"/>
                </a:cubicBezTo>
                <a:cubicBezTo>
                  <a:pt x="166" y="137"/>
                  <a:pt x="167" y="137"/>
                  <a:pt x="167" y="137"/>
                </a:cubicBezTo>
                <a:cubicBezTo>
                  <a:pt x="167" y="138"/>
                  <a:pt x="168" y="138"/>
                  <a:pt x="168" y="140"/>
                </a:cubicBezTo>
                <a:cubicBezTo>
                  <a:pt x="168" y="140"/>
                  <a:pt x="168" y="140"/>
                  <a:pt x="168" y="141"/>
                </a:cubicBezTo>
                <a:cubicBezTo>
                  <a:pt x="167" y="152"/>
                  <a:pt x="153" y="168"/>
                  <a:pt x="134" y="168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4098" name="Picture 2" descr="C:\Users\Deepak Kumar\Pictures\Screenshots\Screenshot (113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8634" y="1828801"/>
            <a:ext cx="9601199" cy="45562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 txBox="1">
            <a:spLocks noGrp="1"/>
          </p:cNvSpPr>
          <p:nvPr>
            <p:ph type="title" idx="4294967295"/>
          </p:nvPr>
        </p:nvSpPr>
        <p:spPr>
          <a:xfrm>
            <a:off x="628649" y="685800"/>
            <a:ext cx="1108512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800"/>
            </a:pPr>
            <a:r>
              <a:rPr lang="en-US" dirty="0" smtClean="0">
                <a:solidFill>
                  <a:schemeClr val="bg1"/>
                </a:solidFill>
              </a:rPr>
              <a:t>    	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Pushing to remote repository</a:t>
            </a:r>
            <a:endParaRPr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8" name="Google Shape;298;p26"/>
          <p:cNvSpPr/>
          <p:nvPr/>
        </p:nvSpPr>
        <p:spPr>
          <a:xfrm>
            <a:off x="7213231" y="1778407"/>
            <a:ext cx="383719" cy="421257"/>
          </a:xfrm>
          <a:custGeom>
            <a:avLst/>
            <a:gdLst/>
            <a:ahLst/>
            <a:cxnLst/>
            <a:rect l="l" t="t" r="r" b="b"/>
            <a:pathLst>
              <a:path w="160" h="176" extrusionOk="0">
                <a:moveTo>
                  <a:pt x="156" y="0"/>
                </a:moveTo>
                <a:cubicBezTo>
                  <a:pt x="156" y="0"/>
                  <a:pt x="156" y="0"/>
                  <a:pt x="155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16"/>
                  <a:pt x="51" y="16"/>
                  <a:pt x="51" y="16"/>
                </a:cubicBezTo>
                <a:cubicBezTo>
                  <a:pt x="49" y="16"/>
                  <a:pt x="48" y="18"/>
                  <a:pt x="48" y="20"/>
                </a:cubicBezTo>
                <a:cubicBezTo>
                  <a:pt x="48" y="140"/>
                  <a:pt x="48" y="140"/>
                  <a:pt x="48" y="140"/>
                </a:cubicBezTo>
                <a:cubicBezTo>
                  <a:pt x="45" y="138"/>
                  <a:pt x="41" y="136"/>
                  <a:pt x="36" y="136"/>
                </a:cubicBezTo>
                <a:cubicBezTo>
                  <a:pt x="20" y="136"/>
                  <a:pt x="20" y="136"/>
                  <a:pt x="20" y="136"/>
                </a:cubicBezTo>
                <a:cubicBezTo>
                  <a:pt x="9" y="136"/>
                  <a:pt x="0" y="145"/>
                  <a:pt x="0" y="156"/>
                </a:cubicBezTo>
                <a:cubicBezTo>
                  <a:pt x="0" y="167"/>
                  <a:pt x="9" y="176"/>
                  <a:pt x="20" y="176"/>
                </a:cubicBezTo>
                <a:cubicBezTo>
                  <a:pt x="36" y="176"/>
                  <a:pt x="36" y="176"/>
                  <a:pt x="36" y="176"/>
                </a:cubicBezTo>
                <a:cubicBezTo>
                  <a:pt x="47" y="176"/>
                  <a:pt x="56" y="167"/>
                  <a:pt x="56" y="156"/>
                </a:cubicBezTo>
                <a:cubicBezTo>
                  <a:pt x="56" y="63"/>
                  <a:pt x="56" y="63"/>
                  <a:pt x="56" y="63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116"/>
                  <a:pt x="152" y="116"/>
                  <a:pt x="152" y="116"/>
                </a:cubicBezTo>
                <a:cubicBezTo>
                  <a:pt x="149" y="114"/>
                  <a:pt x="145" y="112"/>
                  <a:pt x="140" y="112"/>
                </a:cubicBezTo>
                <a:cubicBezTo>
                  <a:pt x="124" y="112"/>
                  <a:pt x="124" y="112"/>
                  <a:pt x="124" y="112"/>
                </a:cubicBezTo>
                <a:cubicBezTo>
                  <a:pt x="113" y="112"/>
                  <a:pt x="104" y="121"/>
                  <a:pt x="104" y="132"/>
                </a:cubicBezTo>
                <a:cubicBezTo>
                  <a:pt x="104" y="143"/>
                  <a:pt x="113" y="152"/>
                  <a:pt x="124" y="152"/>
                </a:cubicBezTo>
                <a:cubicBezTo>
                  <a:pt x="140" y="152"/>
                  <a:pt x="140" y="152"/>
                  <a:pt x="140" y="152"/>
                </a:cubicBezTo>
                <a:cubicBezTo>
                  <a:pt x="151" y="152"/>
                  <a:pt x="160" y="143"/>
                  <a:pt x="160" y="132"/>
                </a:cubicBezTo>
                <a:cubicBezTo>
                  <a:pt x="160" y="4"/>
                  <a:pt x="160" y="4"/>
                  <a:pt x="160" y="4"/>
                </a:cubicBezTo>
                <a:cubicBezTo>
                  <a:pt x="160" y="2"/>
                  <a:pt x="158" y="0"/>
                  <a:pt x="156" y="0"/>
                </a:cubicBezTo>
                <a:moveTo>
                  <a:pt x="36" y="168"/>
                </a:moveTo>
                <a:cubicBezTo>
                  <a:pt x="20" y="168"/>
                  <a:pt x="20" y="168"/>
                  <a:pt x="20" y="168"/>
                </a:cubicBezTo>
                <a:cubicBezTo>
                  <a:pt x="13" y="168"/>
                  <a:pt x="8" y="163"/>
                  <a:pt x="8" y="156"/>
                </a:cubicBezTo>
                <a:cubicBezTo>
                  <a:pt x="8" y="149"/>
                  <a:pt x="13" y="144"/>
                  <a:pt x="20" y="144"/>
                </a:cubicBezTo>
                <a:cubicBezTo>
                  <a:pt x="36" y="144"/>
                  <a:pt x="36" y="144"/>
                  <a:pt x="36" y="144"/>
                </a:cubicBezTo>
                <a:cubicBezTo>
                  <a:pt x="43" y="144"/>
                  <a:pt x="48" y="149"/>
                  <a:pt x="48" y="156"/>
                </a:cubicBezTo>
                <a:cubicBezTo>
                  <a:pt x="48" y="163"/>
                  <a:pt x="43" y="168"/>
                  <a:pt x="36" y="168"/>
                </a:cubicBezTo>
                <a:moveTo>
                  <a:pt x="140" y="144"/>
                </a:moveTo>
                <a:cubicBezTo>
                  <a:pt x="124" y="144"/>
                  <a:pt x="124" y="144"/>
                  <a:pt x="124" y="144"/>
                </a:cubicBezTo>
                <a:cubicBezTo>
                  <a:pt x="117" y="144"/>
                  <a:pt x="112" y="139"/>
                  <a:pt x="112" y="132"/>
                </a:cubicBezTo>
                <a:cubicBezTo>
                  <a:pt x="112" y="125"/>
                  <a:pt x="117" y="120"/>
                  <a:pt x="124" y="120"/>
                </a:cubicBezTo>
                <a:cubicBezTo>
                  <a:pt x="140" y="120"/>
                  <a:pt x="140" y="120"/>
                  <a:pt x="140" y="120"/>
                </a:cubicBezTo>
                <a:cubicBezTo>
                  <a:pt x="147" y="120"/>
                  <a:pt x="152" y="125"/>
                  <a:pt x="152" y="132"/>
                </a:cubicBezTo>
                <a:cubicBezTo>
                  <a:pt x="152" y="139"/>
                  <a:pt x="147" y="144"/>
                  <a:pt x="140" y="144"/>
                </a:cubicBezTo>
                <a:moveTo>
                  <a:pt x="152" y="41"/>
                </a:moveTo>
                <a:cubicBezTo>
                  <a:pt x="56" y="55"/>
                  <a:pt x="56" y="55"/>
                  <a:pt x="56" y="55"/>
                </a:cubicBezTo>
                <a:cubicBezTo>
                  <a:pt x="56" y="23"/>
                  <a:pt x="56" y="23"/>
                  <a:pt x="56" y="23"/>
                </a:cubicBezTo>
                <a:cubicBezTo>
                  <a:pt x="152" y="9"/>
                  <a:pt x="152" y="9"/>
                  <a:pt x="152" y="9"/>
                </a:cubicBezTo>
                <a:lnTo>
                  <a:pt x="152" y="4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99" name="Google Shape;299;p26"/>
          <p:cNvSpPr/>
          <p:nvPr/>
        </p:nvSpPr>
        <p:spPr>
          <a:xfrm>
            <a:off x="7194462" y="3116312"/>
            <a:ext cx="421257" cy="344097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84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84" y="24"/>
                  <a:pt x="84" y="24"/>
                  <a:pt x="84" y="24"/>
                </a:cubicBezTo>
                <a:cubicBezTo>
                  <a:pt x="82" y="24"/>
                  <a:pt x="80" y="26"/>
                  <a:pt x="80" y="28"/>
                </a:cubicBezTo>
                <a:cubicBezTo>
                  <a:pt x="80" y="30"/>
                  <a:pt x="82" y="32"/>
                  <a:pt x="84" y="32"/>
                </a:cubicBezTo>
                <a:moveTo>
                  <a:pt x="132" y="32"/>
                </a:moveTo>
                <a:cubicBezTo>
                  <a:pt x="134" y="32"/>
                  <a:pt x="136" y="30"/>
                  <a:pt x="136" y="28"/>
                </a:cubicBezTo>
                <a:cubicBezTo>
                  <a:pt x="136" y="26"/>
                  <a:pt x="134" y="24"/>
                  <a:pt x="132" y="24"/>
                </a:cubicBezTo>
                <a:cubicBezTo>
                  <a:pt x="130" y="24"/>
                  <a:pt x="128" y="26"/>
                  <a:pt x="128" y="28"/>
                </a:cubicBezTo>
                <a:cubicBezTo>
                  <a:pt x="128" y="30"/>
                  <a:pt x="130" y="32"/>
                  <a:pt x="132" y="32"/>
                </a:cubicBezTo>
                <a:moveTo>
                  <a:pt x="148" y="32"/>
                </a:moveTo>
                <a:cubicBezTo>
                  <a:pt x="150" y="32"/>
                  <a:pt x="152" y="30"/>
                  <a:pt x="152" y="28"/>
                </a:cubicBezTo>
                <a:cubicBezTo>
                  <a:pt x="152" y="26"/>
                  <a:pt x="150" y="24"/>
                  <a:pt x="148" y="24"/>
                </a:cubicBezTo>
                <a:cubicBezTo>
                  <a:pt x="146" y="24"/>
                  <a:pt x="144" y="26"/>
                  <a:pt x="144" y="28"/>
                </a:cubicBezTo>
                <a:cubicBezTo>
                  <a:pt x="144" y="30"/>
                  <a:pt x="146" y="32"/>
                  <a:pt x="148" y="32"/>
                </a:cubicBezTo>
                <a:moveTo>
                  <a:pt x="148" y="64"/>
                </a:moveTo>
                <a:cubicBezTo>
                  <a:pt x="116" y="64"/>
                  <a:pt x="116" y="64"/>
                  <a:pt x="116" y="64"/>
                </a:cubicBezTo>
                <a:cubicBezTo>
                  <a:pt x="114" y="64"/>
                  <a:pt x="112" y="66"/>
                  <a:pt x="112" y="68"/>
                </a:cubicBezTo>
                <a:cubicBezTo>
                  <a:pt x="112" y="70"/>
                  <a:pt x="114" y="72"/>
                  <a:pt x="116" y="72"/>
                </a:cubicBezTo>
                <a:cubicBezTo>
                  <a:pt x="148" y="72"/>
                  <a:pt x="148" y="72"/>
                  <a:pt x="148" y="72"/>
                </a:cubicBezTo>
                <a:cubicBezTo>
                  <a:pt x="150" y="72"/>
                  <a:pt x="152" y="70"/>
                  <a:pt x="152" y="68"/>
                </a:cubicBezTo>
                <a:cubicBezTo>
                  <a:pt x="152" y="66"/>
                  <a:pt x="150" y="64"/>
                  <a:pt x="148" y="64"/>
                </a:cubicBezTo>
                <a:moveTo>
                  <a:pt x="148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86"/>
                  <a:pt x="114" y="88"/>
                  <a:pt x="116" y="88"/>
                </a:cubicBezTo>
                <a:cubicBezTo>
                  <a:pt x="148" y="88"/>
                  <a:pt x="148" y="88"/>
                  <a:pt x="148" y="88"/>
                </a:cubicBezTo>
                <a:cubicBezTo>
                  <a:pt x="150" y="88"/>
                  <a:pt x="152" y="86"/>
                  <a:pt x="152" y="84"/>
                </a:cubicBezTo>
                <a:cubicBezTo>
                  <a:pt x="152" y="82"/>
                  <a:pt x="150" y="80"/>
                  <a:pt x="148" y="80"/>
                </a:cubicBezTo>
                <a:moveTo>
                  <a:pt x="148" y="48"/>
                </a:moveTo>
                <a:cubicBezTo>
                  <a:pt x="116" y="48"/>
                  <a:pt x="116" y="48"/>
                  <a:pt x="116" y="48"/>
                </a:cubicBezTo>
                <a:cubicBezTo>
                  <a:pt x="114" y="48"/>
                  <a:pt x="112" y="50"/>
                  <a:pt x="112" y="52"/>
                </a:cubicBezTo>
                <a:cubicBezTo>
                  <a:pt x="112" y="54"/>
                  <a:pt x="114" y="56"/>
                  <a:pt x="116" y="56"/>
                </a:cubicBezTo>
                <a:cubicBezTo>
                  <a:pt x="148" y="56"/>
                  <a:pt x="148" y="56"/>
                  <a:pt x="148" y="56"/>
                </a:cubicBezTo>
                <a:cubicBezTo>
                  <a:pt x="150" y="56"/>
                  <a:pt x="152" y="54"/>
                  <a:pt x="152" y="52"/>
                </a:cubicBezTo>
                <a:cubicBezTo>
                  <a:pt x="152" y="50"/>
                  <a:pt x="150" y="48"/>
                  <a:pt x="148" y="48"/>
                </a:cubicBezTo>
                <a:moveTo>
                  <a:pt x="68" y="32"/>
                </a:moveTo>
                <a:cubicBezTo>
                  <a:pt x="70" y="32"/>
                  <a:pt x="72" y="30"/>
                  <a:pt x="72" y="28"/>
                </a:cubicBezTo>
                <a:cubicBezTo>
                  <a:pt x="72" y="26"/>
                  <a:pt x="70" y="24"/>
                  <a:pt x="68" y="24"/>
                </a:cubicBezTo>
                <a:cubicBezTo>
                  <a:pt x="66" y="24"/>
                  <a:pt x="64" y="26"/>
                  <a:pt x="64" y="28"/>
                </a:cubicBezTo>
                <a:cubicBezTo>
                  <a:pt x="64" y="30"/>
                  <a:pt x="66" y="32"/>
                  <a:pt x="68" y="32"/>
                </a:cubicBezTo>
                <a:moveTo>
                  <a:pt x="52" y="104"/>
                </a:moveTo>
                <a:cubicBezTo>
                  <a:pt x="148" y="104"/>
                  <a:pt x="148" y="104"/>
                  <a:pt x="148" y="104"/>
                </a:cubicBezTo>
                <a:cubicBezTo>
                  <a:pt x="150" y="104"/>
                  <a:pt x="152" y="102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52" y="96"/>
                  <a:pt x="52" y="96"/>
                  <a:pt x="52" y="96"/>
                </a:cubicBezTo>
                <a:cubicBezTo>
                  <a:pt x="50" y="96"/>
                  <a:pt x="48" y="98"/>
                  <a:pt x="48" y="100"/>
                </a:cubicBezTo>
                <a:cubicBezTo>
                  <a:pt x="48" y="102"/>
                  <a:pt x="50" y="104"/>
                  <a:pt x="52" y="104"/>
                </a:cubicBezTo>
                <a:moveTo>
                  <a:pt x="52" y="120"/>
                </a:moveTo>
                <a:cubicBezTo>
                  <a:pt x="148" y="120"/>
                  <a:pt x="148" y="120"/>
                  <a:pt x="148" y="120"/>
                </a:cubicBezTo>
                <a:cubicBezTo>
                  <a:pt x="150" y="120"/>
                  <a:pt x="152" y="118"/>
                  <a:pt x="152" y="116"/>
                </a:cubicBezTo>
                <a:cubicBezTo>
                  <a:pt x="152" y="114"/>
                  <a:pt x="150" y="112"/>
                  <a:pt x="148" y="112"/>
                </a:cubicBezTo>
                <a:cubicBezTo>
                  <a:pt x="52" y="112"/>
                  <a:pt x="52" y="112"/>
                  <a:pt x="52" y="112"/>
                </a:cubicBezTo>
                <a:cubicBezTo>
                  <a:pt x="50" y="112"/>
                  <a:pt x="48" y="114"/>
                  <a:pt x="48" y="116"/>
                </a:cubicBezTo>
                <a:cubicBezTo>
                  <a:pt x="48" y="118"/>
                  <a:pt x="50" y="120"/>
                  <a:pt x="52" y="120"/>
                </a:cubicBezTo>
                <a:moveTo>
                  <a:pt x="168" y="0"/>
                </a:moveTo>
                <a:cubicBezTo>
                  <a:pt x="32" y="0"/>
                  <a:pt x="32" y="0"/>
                  <a:pt x="32" y="0"/>
                </a:cubicBezTo>
                <a:cubicBezTo>
                  <a:pt x="28" y="0"/>
                  <a:pt x="24" y="4"/>
                  <a:pt x="24" y="8"/>
                </a:cubicBezTo>
                <a:cubicBezTo>
                  <a:pt x="24" y="24"/>
                  <a:pt x="24" y="24"/>
                  <a:pt x="24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4" y="24"/>
                  <a:pt x="0" y="28"/>
                  <a:pt x="0" y="32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33"/>
                  <a:pt x="11" y="144"/>
                  <a:pt x="24" y="144"/>
                </a:cubicBezTo>
                <a:cubicBezTo>
                  <a:pt x="168" y="144"/>
                  <a:pt x="168" y="144"/>
                  <a:pt x="168" y="144"/>
                </a:cubicBezTo>
                <a:cubicBezTo>
                  <a:pt x="172" y="144"/>
                  <a:pt x="176" y="140"/>
                  <a:pt x="176" y="136"/>
                </a:cubicBezTo>
                <a:cubicBezTo>
                  <a:pt x="176" y="8"/>
                  <a:pt x="176" y="8"/>
                  <a:pt x="176" y="8"/>
                </a:cubicBezTo>
                <a:cubicBezTo>
                  <a:pt x="176" y="4"/>
                  <a:pt x="172" y="0"/>
                  <a:pt x="168" y="0"/>
                </a:cubicBezTo>
                <a:moveTo>
                  <a:pt x="168" y="136"/>
                </a:moveTo>
                <a:cubicBezTo>
                  <a:pt x="24" y="136"/>
                  <a:pt x="24" y="136"/>
                  <a:pt x="24" y="136"/>
                </a:cubicBezTo>
                <a:cubicBezTo>
                  <a:pt x="15" y="136"/>
                  <a:pt x="8" y="129"/>
                  <a:pt x="8" y="120"/>
                </a:cubicBezTo>
                <a:cubicBezTo>
                  <a:pt x="8" y="32"/>
                  <a:pt x="8" y="32"/>
                  <a:pt x="8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116"/>
                  <a:pt x="24" y="116"/>
                  <a:pt x="24" y="116"/>
                </a:cubicBezTo>
                <a:cubicBezTo>
                  <a:pt x="24" y="118"/>
                  <a:pt x="26" y="120"/>
                  <a:pt x="28" y="120"/>
                </a:cubicBezTo>
                <a:cubicBezTo>
                  <a:pt x="30" y="120"/>
                  <a:pt x="32" y="118"/>
                  <a:pt x="32" y="116"/>
                </a:cubicBezTo>
                <a:cubicBezTo>
                  <a:pt x="32" y="8"/>
                  <a:pt x="32" y="8"/>
                  <a:pt x="32" y="8"/>
                </a:cubicBezTo>
                <a:cubicBezTo>
                  <a:pt x="168" y="8"/>
                  <a:pt x="168" y="8"/>
                  <a:pt x="168" y="8"/>
                </a:cubicBezTo>
                <a:lnTo>
                  <a:pt x="168" y="136"/>
                </a:lnTo>
                <a:close/>
                <a:moveTo>
                  <a:pt x="52" y="32"/>
                </a:moveTo>
                <a:cubicBezTo>
                  <a:pt x="54" y="32"/>
                  <a:pt x="56" y="30"/>
                  <a:pt x="56" y="28"/>
                </a:cubicBezTo>
                <a:cubicBezTo>
                  <a:pt x="56" y="26"/>
                  <a:pt x="54" y="24"/>
                  <a:pt x="52" y="24"/>
                </a:cubicBezTo>
                <a:cubicBezTo>
                  <a:pt x="50" y="24"/>
                  <a:pt x="48" y="26"/>
                  <a:pt x="48" y="28"/>
                </a:cubicBezTo>
                <a:cubicBezTo>
                  <a:pt x="48" y="30"/>
                  <a:pt x="50" y="32"/>
                  <a:pt x="52" y="32"/>
                </a:cubicBezTo>
                <a:moveTo>
                  <a:pt x="52" y="88"/>
                </a:moveTo>
                <a:cubicBezTo>
                  <a:pt x="92" y="88"/>
                  <a:pt x="92" y="88"/>
                  <a:pt x="92" y="88"/>
                </a:cubicBezTo>
                <a:cubicBezTo>
                  <a:pt x="94" y="88"/>
                  <a:pt x="96" y="86"/>
                  <a:pt x="96" y="84"/>
                </a:cubicBezTo>
                <a:cubicBezTo>
                  <a:pt x="96" y="52"/>
                  <a:pt x="96" y="52"/>
                  <a:pt x="96" y="52"/>
                </a:cubicBezTo>
                <a:cubicBezTo>
                  <a:pt x="96" y="50"/>
                  <a:pt x="94" y="48"/>
                  <a:pt x="92" y="48"/>
                </a:cubicBezTo>
                <a:cubicBezTo>
                  <a:pt x="52" y="48"/>
                  <a:pt x="52" y="48"/>
                  <a:pt x="52" y="48"/>
                </a:cubicBezTo>
                <a:cubicBezTo>
                  <a:pt x="50" y="48"/>
                  <a:pt x="48" y="50"/>
                  <a:pt x="48" y="52"/>
                </a:cubicBezTo>
                <a:cubicBezTo>
                  <a:pt x="48" y="84"/>
                  <a:pt x="48" y="84"/>
                  <a:pt x="48" y="84"/>
                </a:cubicBezTo>
                <a:cubicBezTo>
                  <a:pt x="48" y="86"/>
                  <a:pt x="50" y="88"/>
                  <a:pt x="52" y="88"/>
                </a:cubicBezTo>
                <a:moveTo>
                  <a:pt x="56" y="56"/>
                </a:moveTo>
                <a:cubicBezTo>
                  <a:pt x="88" y="56"/>
                  <a:pt x="88" y="56"/>
                  <a:pt x="88" y="56"/>
                </a:cubicBezTo>
                <a:cubicBezTo>
                  <a:pt x="88" y="80"/>
                  <a:pt x="88" y="80"/>
                  <a:pt x="88" y="80"/>
                </a:cubicBezTo>
                <a:cubicBezTo>
                  <a:pt x="56" y="80"/>
                  <a:pt x="56" y="80"/>
                  <a:pt x="56" y="80"/>
                </a:cubicBezTo>
                <a:lnTo>
                  <a:pt x="56" y="5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01" name="Google Shape;301;p26"/>
          <p:cNvSpPr/>
          <p:nvPr/>
        </p:nvSpPr>
        <p:spPr>
          <a:xfrm>
            <a:off x="7194462" y="4267306"/>
            <a:ext cx="421257" cy="419172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140"/>
                </a:moveTo>
                <a:cubicBezTo>
                  <a:pt x="176" y="140"/>
                  <a:pt x="176" y="140"/>
                  <a:pt x="176" y="140"/>
                </a:cubicBezTo>
                <a:cubicBezTo>
                  <a:pt x="176" y="137"/>
                  <a:pt x="175" y="134"/>
                  <a:pt x="172" y="131"/>
                </a:cubicBezTo>
                <a:cubicBezTo>
                  <a:pt x="172" y="131"/>
                  <a:pt x="171" y="130"/>
                  <a:pt x="170" y="130"/>
                </a:cubicBezTo>
                <a:cubicBezTo>
                  <a:pt x="136" y="103"/>
                  <a:pt x="136" y="103"/>
                  <a:pt x="136" y="103"/>
                </a:cubicBezTo>
                <a:cubicBezTo>
                  <a:pt x="134" y="101"/>
                  <a:pt x="131" y="100"/>
                  <a:pt x="128" y="100"/>
                </a:cubicBezTo>
                <a:cubicBezTo>
                  <a:pt x="125" y="100"/>
                  <a:pt x="123" y="101"/>
                  <a:pt x="121" y="102"/>
                </a:cubicBezTo>
                <a:cubicBezTo>
                  <a:pt x="111" y="112"/>
                  <a:pt x="111" y="112"/>
                  <a:pt x="111" y="112"/>
                </a:cubicBezTo>
                <a:cubicBezTo>
                  <a:pt x="111" y="112"/>
                  <a:pt x="111" y="112"/>
                  <a:pt x="111" y="112"/>
                </a:cubicBezTo>
                <a:cubicBezTo>
                  <a:pt x="110" y="114"/>
                  <a:pt x="108" y="115"/>
                  <a:pt x="105" y="115"/>
                </a:cubicBezTo>
                <a:cubicBezTo>
                  <a:pt x="103" y="115"/>
                  <a:pt x="100" y="113"/>
                  <a:pt x="99" y="111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86" y="102"/>
                  <a:pt x="74" y="91"/>
                  <a:pt x="64" y="77"/>
                </a:cubicBezTo>
                <a:cubicBezTo>
                  <a:pt x="65" y="77"/>
                  <a:pt x="65" y="77"/>
                  <a:pt x="65" y="77"/>
                </a:cubicBezTo>
                <a:cubicBezTo>
                  <a:pt x="63" y="76"/>
                  <a:pt x="61" y="73"/>
                  <a:pt x="61" y="71"/>
                </a:cubicBezTo>
                <a:cubicBezTo>
                  <a:pt x="61" y="68"/>
                  <a:pt x="62" y="66"/>
                  <a:pt x="64" y="65"/>
                </a:cubicBezTo>
                <a:cubicBezTo>
                  <a:pt x="64" y="65"/>
                  <a:pt x="64" y="65"/>
                  <a:pt x="64" y="65"/>
                </a:cubicBezTo>
                <a:cubicBezTo>
                  <a:pt x="73" y="55"/>
                  <a:pt x="73" y="55"/>
                  <a:pt x="73" y="55"/>
                </a:cubicBezTo>
                <a:cubicBezTo>
                  <a:pt x="75" y="53"/>
                  <a:pt x="76" y="51"/>
                  <a:pt x="76" y="48"/>
                </a:cubicBezTo>
                <a:cubicBezTo>
                  <a:pt x="76" y="45"/>
                  <a:pt x="75" y="42"/>
                  <a:pt x="72" y="40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5"/>
                  <a:pt x="45" y="4"/>
                  <a:pt x="44" y="4"/>
                </a:cubicBezTo>
                <a:cubicBezTo>
                  <a:pt x="42" y="1"/>
                  <a:pt x="39" y="0"/>
                  <a:pt x="36" y="0"/>
                </a:cubicBezTo>
                <a:cubicBezTo>
                  <a:pt x="20" y="0"/>
                  <a:pt x="0" y="19"/>
                  <a:pt x="0" y="42"/>
                </a:cubicBezTo>
                <a:cubicBezTo>
                  <a:pt x="0" y="48"/>
                  <a:pt x="1" y="54"/>
                  <a:pt x="4" y="60"/>
                </a:cubicBezTo>
                <a:cubicBezTo>
                  <a:pt x="4" y="60"/>
                  <a:pt x="4" y="60"/>
                  <a:pt x="4" y="60"/>
                </a:cubicBezTo>
                <a:cubicBezTo>
                  <a:pt x="28" y="108"/>
                  <a:pt x="68" y="148"/>
                  <a:pt x="116" y="172"/>
                </a:cubicBezTo>
                <a:cubicBezTo>
                  <a:pt x="116" y="172"/>
                  <a:pt x="116" y="172"/>
                  <a:pt x="116" y="172"/>
                </a:cubicBezTo>
                <a:cubicBezTo>
                  <a:pt x="121" y="175"/>
                  <a:pt x="128" y="176"/>
                  <a:pt x="134" y="176"/>
                </a:cubicBezTo>
                <a:cubicBezTo>
                  <a:pt x="157" y="176"/>
                  <a:pt x="176" y="156"/>
                  <a:pt x="176" y="140"/>
                </a:cubicBezTo>
                <a:cubicBezTo>
                  <a:pt x="176" y="140"/>
                  <a:pt x="176" y="140"/>
                  <a:pt x="176" y="140"/>
                </a:cubicBezTo>
                <a:moveTo>
                  <a:pt x="134" y="168"/>
                </a:moveTo>
                <a:cubicBezTo>
                  <a:pt x="129" y="168"/>
                  <a:pt x="124" y="167"/>
                  <a:pt x="119" y="165"/>
                </a:cubicBezTo>
                <a:cubicBezTo>
                  <a:pt x="119" y="165"/>
                  <a:pt x="119" y="164"/>
                  <a:pt x="118" y="164"/>
                </a:cubicBezTo>
                <a:cubicBezTo>
                  <a:pt x="73" y="141"/>
                  <a:pt x="35" y="103"/>
                  <a:pt x="12" y="58"/>
                </a:cubicBezTo>
                <a:cubicBezTo>
                  <a:pt x="12" y="57"/>
                  <a:pt x="11" y="57"/>
                  <a:pt x="11" y="57"/>
                </a:cubicBezTo>
                <a:cubicBezTo>
                  <a:pt x="9" y="52"/>
                  <a:pt x="8" y="47"/>
                  <a:pt x="8" y="42"/>
                </a:cubicBezTo>
                <a:cubicBezTo>
                  <a:pt x="8" y="23"/>
                  <a:pt x="25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39" y="9"/>
                  <a:pt x="39" y="9"/>
                  <a:pt x="39" y="10"/>
                </a:cubicBezTo>
                <a:cubicBezTo>
                  <a:pt x="39" y="10"/>
                  <a:pt x="40" y="10"/>
                  <a:pt x="40" y="11"/>
                </a:cubicBezTo>
                <a:cubicBezTo>
                  <a:pt x="66" y="44"/>
                  <a:pt x="66" y="44"/>
                  <a:pt x="66" y="44"/>
                </a:cubicBezTo>
                <a:cubicBezTo>
                  <a:pt x="66" y="45"/>
                  <a:pt x="67" y="45"/>
                  <a:pt x="67" y="45"/>
                </a:cubicBezTo>
                <a:cubicBezTo>
                  <a:pt x="67" y="46"/>
                  <a:pt x="68" y="47"/>
                  <a:pt x="68" y="48"/>
                </a:cubicBezTo>
                <a:cubicBezTo>
                  <a:pt x="68" y="49"/>
                  <a:pt x="68" y="49"/>
                  <a:pt x="67" y="50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5" y="62"/>
                  <a:pt x="53" y="66"/>
                  <a:pt x="53" y="71"/>
                </a:cubicBezTo>
                <a:cubicBezTo>
                  <a:pt x="53" y="75"/>
                  <a:pt x="55" y="79"/>
                  <a:pt x="58" y="82"/>
                </a:cubicBezTo>
                <a:cubicBezTo>
                  <a:pt x="58" y="82"/>
                  <a:pt x="58" y="82"/>
                  <a:pt x="58" y="82"/>
                </a:cubicBezTo>
                <a:cubicBezTo>
                  <a:pt x="68" y="96"/>
                  <a:pt x="80" y="108"/>
                  <a:pt x="94" y="118"/>
                </a:cubicBezTo>
                <a:cubicBezTo>
                  <a:pt x="94" y="118"/>
                  <a:pt x="94" y="118"/>
                  <a:pt x="94" y="118"/>
                </a:cubicBezTo>
                <a:cubicBezTo>
                  <a:pt x="97" y="121"/>
                  <a:pt x="101" y="123"/>
                  <a:pt x="105" y="123"/>
                </a:cubicBezTo>
                <a:cubicBezTo>
                  <a:pt x="109" y="123"/>
                  <a:pt x="113" y="121"/>
                  <a:pt x="116" y="118"/>
                </a:cubicBezTo>
                <a:cubicBezTo>
                  <a:pt x="117" y="118"/>
                  <a:pt x="117" y="118"/>
                  <a:pt x="117" y="118"/>
                </a:cubicBezTo>
                <a:cubicBezTo>
                  <a:pt x="126" y="109"/>
                  <a:pt x="126" y="109"/>
                  <a:pt x="126" y="109"/>
                </a:cubicBezTo>
                <a:cubicBezTo>
                  <a:pt x="127" y="108"/>
                  <a:pt x="127" y="108"/>
                  <a:pt x="128" y="108"/>
                </a:cubicBezTo>
                <a:cubicBezTo>
                  <a:pt x="129" y="108"/>
                  <a:pt x="130" y="109"/>
                  <a:pt x="131" y="109"/>
                </a:cubicBezTo>
                <a:cubicBezTo>
                  <a:pt x="131" y="109"/>
                  <a:pt x="131" y="110"/>
                  <a:pt x="131" y="110"/>
                </a:cubicBezTo>
                <a:cubicBezTo>
                  <a:pt x="165" y="136"/>
                  <a:pt x="165" y="136"/>
                  <a:pt x="165" y="136"/>
                </a:cubicBezTo>
                <a:cubicBezTo>
                  <a:pt x="166" y="136"/>
                  <a:pt x="166" y="136"/>
                  <a:pt x="166" y="137"/>
                </a:cubicBezTo>
                <a:cubicBezTo>
                  <a:pt x="166" y="137"/>
                  <a:pt x="167" y="137"/>
                  <a:pt x="167" y="137"/>
                </a:cubicBezTo>
                <a:cubicBezTo>
                  <a:pt x="167" y="138"/>
                  <a:pt x="168" y="138"/>
                  <a:pt x="168" y="140"/>
                </a:cubicBezTo>
                <a:cubicBezTo>
                  <a:pt x="168" y="140"/>
                  <a:pt x="168" y="140"/>
                  <a:pt x="168" y="141"/>
                </a:cubicBezTo>
                <a:cubicBezTo>
                  <a:pt x="167" y="152"/>
                  <a:pt x="153" y="168"/>
                  <a:pt x="134" y="168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" name="Google Shape;284;p26"/>
          <p:cNvSpPr txBox="1">
            <a:spLocks noGrp="1"/>
          </p:cNvSpPr>
          <p:nvPr>
            <p:ph type="body" idx="1"/>
          </p:nvPr>
        </p:nvSpPr>
        <p:spPr>
          <a:xfrm>
            <a:off x="804042" y="1749972"/>
            <a:ext cx="4367048" cy="4650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just">
              <a:spcBef>
                <a:spcPts val="0"/>
              </a:spcBef>
              <a:buClr>
                <a:schemeClr val="dk2"/>
              </a:buClr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Git Push</a:t>
            </a:r>
            <a:r>
              <a:rPr lang="en-US" sz="2000" b="1" dirty="0" smtClean="0"/>
              <a:t>: </a:t>
            </a:r>
          </a:p>
          <a:p>
            <a:pPr lvl="0" indent="-457200" algn="just">
              <a:spcBef>
                <a:spcPts val="0"/>
              </a:spcBef>
              <a:buClr>
                <a:schemeClr val="dk2"/>
              </a:buClr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command is used to push the specific branch and all its content to remote repository 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The command includes the branch name whose content is to be pushed along with the link to remote repository or an alias given to Remote Repository link.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C:\Users\Deepak Kumar\Pictures\Screenshots\Screenshot (115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8365" y="1655380"/>
            <a:ext cx="5993523" cy="46981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 txBox="1">
            <a:spLocks noGrp="1"/>
          </p:cNvSpPr>
          <p:nvPr>
            <p:ph type="title" idx="4294967295"/>
          </p:nvPr>
        </p:nvSpPr>
        <p:spPr>
          <a:xfrm>
            <a:off x="628649" y="685800"/>
            <a:ext cx="1108512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800"/>
            </a:pPr>
            <a:r>
              <a:rPr lang="en-US" dirty="0" smtClean="0">
                <a:solidFill>
                  <a:schemeClr val="bg1"/>
                </a:solidFill>
              </a:rPr>
              <a:t>    	     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Pushing file to remote repository</a:t>
            </a:r>
            <a:endParaRPr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8" name="Google Shape;298;p26"/>
          <p:cNvSpPr/>
          <p:nvPr/>
        </p:nvSpPr>
        <p:spPr>
          <a:xfrm>
            <a:off x="7213231" y="1778407"/>
            <a:ext cx="383719" cy="421257"/>
          </a:xfrm>
          <a:custGeom>
            <a:avLst/>
            <a:gdLst/>
            <a:ahLst/>
            <a:cxnLst/>
            <a:rect l="l" t="t" r="r" b="b"/>
            <a:pathLst>
              <a:path w="160" h="176" extrusionOk="0">
                <a:moveTo>
                  <a:pt x="156" y="0"/>
                </a:moveTo>
                <a:cubicBezTo>
                  <a:pt x="156" y="0"/>
                  <a:pt x="156" y="0"/>
                  <a:pt x="155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16"/>
                  <a:pt x="51" y="16"/>
                  <a:pt x="51" y="16"/>
                </a:cubicBezTo>
                <a:cubicBezTo>
                  <a:pt x="49" y="16"/>
                  <a:pt x="48" y="18"/>
                  <a:pt x="48" y="20"/>
                </a:cubicBezTo>
                <a:cubicBezTo>
                  <a:pt x="48" y="140"/>
                  <a:pt x="48" y="140"/>
                  <a:pt x="48" y="140"/>
                </a:cubicBezTo>
                <a:cubicBezTo>
                  <a:pt x="45" y="138"/>
                  <a:pt x="41" y="136"/>
                  <a:pt x="36" y="136"/>
                </a:cubicBezTo>
                <a:cubicBezTo>
                  <a:pt x="20" y="136"/>
                  <a:pt x="20" y="136"/>
                  <a:pt x="20" y="136"/>
                </a:cubicBezTo>
                <a:cubicBezTo>
                  <a:pt x="9" y="136"/>
                  <a:pt x="0" y="145"/>
                  <a:pt x="0" y="156"/>
                </a:cubicBezTo>
                <a:cubicBezTo>
                  <a:pt x="0" y="167"/>
                  <a:pt x="9" y="176"/>
                  <a:pt x="20" y="176"/>
                </a:cubicBezTo>
                <a:cubicBezTo>
                  <a:pt x="36" y="176"/>
                  <a:pt x="36" y="176"/>
                  <a:pt x="36" y="176"/>
                </a:cubicBezTo>
                <a:cubicBezTo>
                  <a:pt x="47" y="176"/>
                  <a:pt x="56" y="167"/>
                  <a:pt x="56" y="156"/>
                </a:cubicBezTo>
                <a:cubicBezTo>
                  <a:pt x="56" y="63"/>
                  <a:pt x="56" y="63"/>
                  <a:pt x="56" y="63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116"/>
                  <a:pt x="152" y="116"/>
                  <a:pt x="152" y="116"/>
                </a:cubicBezTo>
                <a:cubicBezTo>
                  <a:pt x="149" y="114"/>
                  <a:pt x="145" y="112"/>
                  <a:pt x="140" y="112"/>
                </a:cubicBezTo>
                <a:cubicBezTo>
                  <a:pt x="124" y="112"/>
                  <a:pt x="124" y="112"/>
                  <a:pt x="124" y="112"/>
                </a:cubicBezTo>
                <a:cubicBezTo>
                  <a:pt x="113" y="112"/>
                  <a:pt x="104" y="121"/>
                  <a:pt x="104" y="132"/>
                </a:cubicBezTo>
                <a:cubicBezTo>
                  <a:pt x="104" y="143"/>
                  <a:pt x="113" y="152"/>
                  <a:pt x="124" y="152"/>
                </a:cubicBezTo>
                <a:cubicBezTo>
                  <a:pt x="140" y="152"/>
                  <a:pt x="140" y="152"/>
                  <a:pt x="140" y="152"/>
                </a:cubicBezTo>
                <a:cubicBezTo>
                  <a:pt x="151" y="152"/>
                  <a:pt x="160" y="143"/>
                  <a:pt x="160" y="132"/>
                </a:cubicBezTo>
                <a:cubicBezTo>
                  <a:pt x="160" y="4"/>
                  <a:pt x="160" y="4"/>
                  <a:pt x="160" y="4"/>
                </a:cubicBezTo>
                <a:cubicBezTo>
                  <a:pt x="160" y="2"/>
                  <a:pt x="158" y="0"/>
                  <a:pt x="156" y="0"/>
                </a:cubicBezTo>
                <a:moveTo>
                  <a:pt x="36" y="168"/>
                </a:moveTo>
                <a:cubicBezTo>
                  <a:pt x="20" y="168"/>
                  <a:pt x="20" y="168"/>
                  <a:pt x="20" y="168"/>
                </a:cubicBezTo>
                <a:cubicBezTo>
                  <a:pt x="13" y="168"/>
                  <a:pt x="8" y="163"/>
                  <a:pt x="8" y="156"/>
                </a:cubicBezTo>
                <a:cubicBezTo>
                  <a:pt x="8" y="149"/>
                  <a:pt x="13" y="144"/>
                  <a:pt x="20" y="144"/>
                </a:cubicBezTo>
                <a:cubicBezTo>
                  <a:pt x="36" y="144"/>
                  <a:pt x="36" y="144"/>
                  <a:pt x="36" y="144"/>
                </a:cubicBezTo>
                <a:cubicBezTo>
                  <a:pt x="43" y="144"/>
                  <a:pt x="48" y="149"/>
                  <a:pt x="48" y="156"/>
                </a:cubicBezTo>
                <a:cubicBezTo>
                  <a:pt x="48" y="163"/>
                  <a:pt x="43" y="168"/>
                  <a:pt x="36" y="168"/>
                </a:cubicBezTo>
                <a:moveTo>
                  <a:pt x="140" y="144"/>
                </a:moveTo>
                <a:cubicBezTo>
                  <a:pt x="124" y="144"/>
                  <a:pt x="124" y="144"/>
                  <a:pt x="124" y="144"/>
                </a:cubicBezTo>
                <a:cubicBezTo>
                  <a:pt x="117" y="144"/>
                  <a:pt x="112" y="139"/>
                  <a:pt x="112" y="132"/>
                </a:cubicBezTo>
                <a:cubicBezTo>
                  <a:pt x="112" y="125"/>
                  <a:pt x="117" y="120"/>
                  <a:pt x="124" y="120"/>
                </a:cubicBezTo>
                <a:cubicBezTo>
                  <a:pt x="140" y="120"/>
                  <a:pt x="140" y="120"/>
                  <a:pt x="140" y="120"/>
                </a:cubicBezTo>
                <a:cubicBezTo>
                  <a:pt x="147" y="120"/>
                  <a:pt x="152" y="125"/>
                  <a:pt x="152" y="132"/>
                </a:cubicBezTo>
                <a:cubicBezTo>
                  <a:pt x="152" y="139"/>
                  <a:pt x="147" y="144"/>
                  <a:pt x="140" y="144"/>
                </a:cubicBezTo>
                <a:moveTo>
                  <a:pt x="152" y="41"/>
                </a:moveTo>
                <a:cubicBezTo>
                  <a:pt x="56" y="55"/>
                  <a:pt x="56" y="55"/>
                  <a:pt x="56" y="55"/>
                </a:cubicBezTo>
                <a:cubicBezTo>
                  <a:pt x="56" y="23"/>
                  <a:pt x="56" y="23"/>
                  <a:pt x="56" y="23"/>
                </a:cubicBezTo>
                <a:cubicBezTo>
                  <a:pt x="152" y="9"/>
                  <a:pt x="152" y="9"/>
                  <a:pt x="152" y="9"/>
                </a:cubicBezTo>
                <a:lnTo>
                  <a:pt x="152" y="4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99" name="Google Shape;299;p26"/>
          <p:cNvSpPr/>
          <p:nvPr/>
        </p:nvSpPr>
        <p:spPr>
          <a:xfrm>
            <a:off x="7194462" y="3116312"/>
            <a:ext cx="421257" cy="344097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84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84" y="24"/>
                  <a:pt x="84" y="24"/>
                  <a:pt x="84" y="24"/>
                </a:cubicBezTo>
                <a:cubicBezTo>
                  <a:pt x="82" y="24"/>
                  <a:pt x="80" y="26"/>
                  <a:pt x="80" y="28"/>
                </a:cubicBezTo>
                <a:cubicBezTo>
                  <a:pt x="80" y="30"/>
                  <a:pt x="82" y="32"/>
                  <a:pt x="84" y="32"/>
                </a:cubicBezTo>
                <a:moveTo>
                  <a:pt x="132" y="32"/>
                </a:moveTo>
                <a:cubicBezTo>
                  <a:pt x="134" y="32"/>
                  <a:pt x="136" y="30"/>
                  <a:pt x="136" y="28"/>
                </a:cubicBezTo>
                <a:cubicBezTo>
                  <a:pt x="136" y="26"/>
                  <a:pt x="134" y="24"/>
                  <a:pt x="132" y="24"/>
                </a:cubicBezTo>
                <a:cubicBezTo>
                  <a:pt x="130" y="24"/>
                  <a:pt x="128" y="26"/>
                  <a:pt x="128" y="28"/>
                </a:cubicBezTo>
                <a:cubicBezTo>
                  <a:pt x="128" y="30"/>
                  <a:pt x="130" y="32"/>
                  <a:pt x="132" y="32"/>
                </a:cubicBezTo>
                <a:moveTo>
                  <a:pt x="148" y="32"/>
                </a:moveTo>
                <a:cubicBezTo>
                  <a:pt x="150" y="32"/>
                  <a:pt x="152" y="30"/>
                  <a:pt x="152" y="28"/>
                </a:cubicBezTo>
                <a:cubicBezTo>
                  <a:pt x="152" y="26"/>
                  <a:pt x="150" y="24"/>
                  <a:pt x="148" y="24"/>
                </a:cubicBezTo>
                <a:cubicBezTo>
                  <a:pt x="146" y="24"/>
                  <a:pt x="144" y="26"/>
                  <a:pt x="144" y="28"/>
                </a:cubicBezTo>
                <a:cubicBezTo>
                  <a:pt x="144" y="30"/>
                  <a:pt x="146" y="32"/>
                  <a:pt x="148" y="32"/>
                </a:cubicBezTo>
                <a:moveTo>
                  <a:pt x="148" y="64"/>
                </a:moveTo>
                <a:cubicBezTo>
                  <a:pt x="116" y="64"/>
                  <a:pt x="116" y="64"/>
                  <a:pt x="116" y="64"/>
                </a:cubicBezTo>
                <a:cubicBezTo>
                  <a:pt x="114" y="64"/>
                  <a:pt x="112" y="66"/>
                  <a:pt x="112" y="68"/>
                </a:cubicBezTo>
                <a:cubicBezTo>
                  <a:pt x="112" y="70"/>
                  <a:pt x="114" y="72"/>
                  <a:pt x="116" y="72"/>
                </a:cubicBezTo>
                <a:cubicBezTo>
                  <a:pt x="148" y="72"/>
                  <a:pt x="148" y="72"/>
                  <a:pt x="148" y="72"/>
                </a:cubicBezTo>
                <a:cubicBezTo>
                  <a:pt x="150" y="72"/>
                  <a:pt x="152" y="70"/>
                  <a:pt x="152" y="68"/>
                </a:cubicBezTo>
                <a:cubicBezTo>
                  <a:pt x="152" y="66"/>
                  <a:pt x="150" y="64"/>
                  <a:pt x="148" y="64"/>
                </a:cubicBezTo>
                <a:moveTo>
                  <a:pt x="148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86"/>
                  <a:pt x="114" y="88"/>
                  <a:pt x="116" y="88"/>
                </a:cubicBezTo>
                <a:cubicBezTo>
                  <a:pt x="148" y="88"/>
                  <a:pt x="148" y="88"/>
                  <a:pt x="148" y="88"/>
                </a:cubicBezTo>
                <a:cubicBezTo>
                  <a:pt x="150" y="88"/>
                  <a:pt x="152" y="86"/>
                  <a:pt x="152" y="84"/>
                </a:cubicBezTo>
                <a:cubicBezTo>
                  <a:pt x="152" y="82"/>
                  <a:pt x="150" y="80"/>
                  <a:pt x="148" y="80"/>
                </a:cubicBezTo>
                <a:moveTo>
                  <a:pt x="148" y="48"/>
                </a:moveTo>
                <a:cubicBezTo>
                  <a:pt x="116" y="48"/>
                  <a:pt x="116" y="48"/>
                  <a:pt x="116" y="48"/>
                </a:cubicBezTo>
                <a:cubicBezTo>
                  <a:pt x="114" y="48"/>
                  <a:pt x="112" y="50"/>
                  <a:pt x="112" y="52"/>
                </a:cubicBezTo>
                <a:cubicBezTo>
                  <a:pt x="112" y="54"/>
                  <a:pt x="114" y="56"/>
                  <a:pt x="116" y="56"/>
                </a:cubicBezTo>
                <a:cubicBezTo>
                  <a:pt x="148" y="56"/>
                  <a:pt x="148" y="56"/>
                  <a:pt x="148" y="56"/>
                </a:cubicBezTo>
                <a:cubicBezTo>
                  <a:pt x="150" y="56"/>
                  <a:pt x="152" y="54"/>
                  <a:pt x="152" y="52"/>
                </a:cubicBezTo>
                <a:cubicBezTo>
                  <a:pt x="152" y="50"/>
                  <a:pt x="150" y="48"/>
                  <a:pt x="148" y="48"/>
                </a:cubicBezTo>
                <a:moveTo>
                  <a:pt x="68" y="32"/>
                </a:moveTo>
                <a:cubicBezTo>
                  <a:pt x="70" y="32"/>
                  <a:pt x="72" y="30"/>
                  <a:pt x="72" y="28"/>
                </a:cubicBezTo>
                <a:cubicBezTo>
                  <a:pt x="72" y="26"/>
                  <a:pt x="70" y="24"/>
                  <a:pt x="68" y="24"/>
                </a:cubicBezTo>
                <a:cubicBezTo>
                  <a:pt x="66" y="24"/>
                  <a:pt x="64" y="26"/>
                  <a:pt x="64" y="28"/>
                </a:cubicBezTo>
                <a:cubicBezTo>
                  <a:pt x="64" y="30"/>
                  <a:pt x="66" y="32"/>
                  <a:pt x="68" y="32"/>
                </a:cubicBezTo>
                <a:moveTo>
                  <a:pt x="52" y="104"/>
                </a:moveTo>
                <a:cubicBezTo>
                  <a:pt x="148" y="104"/>
                  <a:pt x="148" y="104"/>
                  <a:pt x="148" y="104"/>
                </a:cubicBezTo>
                <a:cubicBezTo>
                  <a:pt x="150" y="104"/>
                  <a:pt x="152" y="102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52" y="96"/>
                  <a:pt x="52" y="96"/>
                  <a:pt x="52" y="96"/>
                </a:cubicBezTo>
                <a:cubicBezTo>
                  <a:pt x="50" y="96"/>
                  <a:pt x="48" y="98"/>
                  <a:pt x="48" y="100"/>
                </a:cubicBezTo>
                <a:cubicBezTo>
                  <a:pt x="48" y="102"/>
                  <a:pt x="50" y="104"/>
                  <a:pt x="52" y="104"/>
                </a:cubicBezTo>
                <a:moveTo>
                  <a:pt x="52" y="120"/>
                </a:moveTo>
                <a:cubicBezTo>
                  <a:pt x="148" y="120"/>
                  <a:pt x="148" y="120"/>
                  <a:pt x="148" y="120"/>
                </a:cubicBezTo>
                <a:cubicBezTo>
                  <a:pt x="150" y="120"/>
                  <a:pt x="152" y="118"/>
                  <a:pt x="152" y="116"/>
                </a:cubicBezTo>
                <a:cubicBezTo>
                  <a:pt x="152" y="114"/>
                  <a:pt x="150" y="112"/>
                  <a:pt x="148" y="112"/>
                </a:cubicBezTo>
                <a:cubicBezTo>
                  <a:pt x="52" y="112"/>
                  <a:pt x="52" y="112"/>
                  <a:pt x="52" y="112"/>
                </a:cubicBezTo>
                <a:cubicBezTo>
                  <a:pt x="50" y="112"/>
                  <a:pt x="48" y="114"/>
                  <a:pt x="48" y="116"/>
                </a:cubicBezTo>
                <a:cubicBezTo>
                  <a:pt x="48" y="118"/>
                  <a:pt x="50" y="120"/>
                  <a:pt x="52" y="120"/>
                </a:cubicBezTo>
                <a:moveTo>
                  <a:pt x="168" y="0"/>
                </a:moveTo>
                <a:cubicBezTo>
                  <a:pt x="32" y="0"/>
                  <a:pt x="32" y="0"/>
                  <a:pt x="32" y="0"/>
                </a:cubicBezTo>
                <a:cubicBezTo>
                  <a:pt x="28" y="0"/>
                  <a:pt x="24" y="4"/>
                  <a:pt x="24" y="8"/>
                </a:cubicBezTo>
                <a:cubicBezTo>
                  <a:pt x="24" y="24"/>
                  <a:pt x="24" y="24"/>
                  <a:pt x="24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4" y="24"/>
                  <a:pt x="0" y="28"/>
                  <a:pt x="0" y="32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33"/>
                  <a:pt x="11" y="144"/>
                  <a:pt x="24" y="144"/>
                </a:cubicBezTo>
                <a:cubicBezTo>
                  <a:pt x="168" y="144"/>
                  <a:pt x="168" y="144"/>
                  <a:pt x="168" y="144"/>
                </a:cubicBezTo>
                <a:cubicBezTo>
                  <a:pt x="172" y="144"/>
                  <a:pt x="176" y="140"/>
                  <a:pt x="176" y="136"/>
                </a:cubicBezTo>
                <a:cubicBezTo>
                  <a:pt x="176" y="8"/>
                  <a:pt x="176" y="8"/>
                  <a:pt x="176" y="8"/>
                </a:cubicBezTo>
                <a:cubicBezTo>
                  <a:pt x="176" y="4"/>
                  <a:pt x="172" y="0"/>
                  <a:pt x="168" y="0"/>
                </a:cubicBezTo>
                <a:moveTo>
                  <a:pt x="168" y="136"/>
                </a:moveTo>
                <a:cubicBezTo>
                  <a:pt x="24" y="136"/>
                  <a:pt x="24" y="136"/>
                  <a:pt x="24" y="136"/>
                </a:cubicBezTo>
                <a:cubicBezTo>
                  <a:pt x="15" y="136"/>
                  <a:pt x="8" y="129"/>
                  <a:pt x="8" y="120"/>
                </a:cubicBezTo>
                <a:cubicBezTo>
                  <a:pt x="8" y="32"/>
                  <a:pt x="8" y="32"/>
                  <a:pt x="8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116"/>
                  <a:pt x="24" y="116"/>
                  <a:pt x="24" y="116"/>
                </a:cubicBezTo>
                <a:cubicBezTo>
                  <a:pt x="24" y="118"/>
                  <a:pt x="26" y="120"/>
                  <a:pt x="28" y="120"/>
                </a:cubicBezTo>
                <a:cubicBezTo>
                  <a:pt x="30" y="120"/>
                  <a:pt x="32" y="118"/>
                  <a:pt x="32" y="116"/>
                </a:cubicBezTo>
                <a:cubicBezTo>
                  <a:pt x="32" y="8"/>
                  <a:pt x="32" y="8"/>
                  <a:pt x="32" y="8"/>
                </a:cubicBezTo>
                <a:cubicBezTo>
                  <a:pt x="168" y="8"/>
                  <a:pt x="168" y="8"/>
                  <a:pt x="168" y="8"/>
                </a:cubicBezTo>
                <a:lnTo>
                  <a:pt x="168" y="136"/>
                </a:lnTo>
                <a:close/>
                <a:moveTo>
                  <a:pt x="52" y="32"/>
                </a:moveTo>
                <a:cubicBezTo>
                  <a:pt x="54" y="32"/>
                  <a:pt x="56" y="30"/>
                  <a:pt x="56" y="28"/>
                </a:cubicBezTo>
                <a:cubicBezTo>
                  <a:pt x="56" y="26"/>
                  <a:pt x="54" y="24"/>
                  <a:pt x="52" y="24"/>
                </a:cubicBezTo>
                <a:cubicBezTo>
                  <a:pt x="50" y="24"/>
                  <a:pt x="48" y="26"/>
                  <a:pt x="48" y="28"/>
                </a:cubicBezTo>
                <a:cubicBezTo>
                  <a:pt x="48" y="30"/>
                  <a:pt x="50" y="32"/>
                  <a:pt x="52" y="32"/>
                </a:cubicBezTo>
                <a:moveTo>
                  <a:pt x="52" y="88"/>
                </a:moveTo>
                <a:cubicBezTo>
                  <a:pt x="92" y="88"/>
                  <a:pt x="92" y="88"/>
                  <a:pt x="92" y="88"/>
                </a:cubicBezTo>
                <a:cubicBezTo>
                  <a:pt x="94" y="88"/>
                  <a:pt x="96" y="86"/>
                  <a:pt x="96" y="84"/>
                </a:cubicBezTo>
                <a:cubicBezTo>
                  <a:pt x="96" y="52"/>
                  <a:pt x="96" y="52"/>
                  <a:pt x="96" y="52"/>
                </a:cubicBezTo>
                <a:cubicBezTo>
                  <a:pt x="96" y="50"/>
                  <a:pt x="94" y="48"/>
                  <a:pt x="92" y="48"/>
                </a:cubicBezTo>
                <a:cubicBezTo>
                  <a:pt x="52" y="48"/>
                  <a:pt x="52" y="48"/>
                  <a:pt x="52" y="48"/>
                </a:cubicBezTo>
                <a:cubicBezTo>
                  <a:pt x="50" y="48"/>
                  <a:pt x="48" y="50"/>
                  <a:pt x="48" y="52"/>
                </a:cubicBezTo>
                <a:cubicBezTo>
                  <a:pt x="48" y="84"/>
                  <a:pt x="48" y="84"/>
                  <a:pt x="48" y="84"/>
                </a:cubicBezTo>
                <a:cubicBezTo>
                  <a:pt x="48" y="86"/>
                  <a:pt x="50" y="88"/>
                  <a:pt x="52" y="88"/>
                </a:cubicBezTo>
                <a:moveTo>
                  <a:pt x="56" y="56"/>
                </a:moveTo>
                <a:cubicBezTo>
                  <a:pt x="88" y="56"/>
                  <a:pt x="88" y="56"/>
                  <a:pt x="88" y="56"/>
                </a:cubicBezTo>
                <a:cubicBezTo>
                  <a:pt x="88" y="80"/>
                  <a:pt x="88" y="80"/>
                  <a:pt x="88" y="80"/>
                </a:cubicBezTo>
                <a:cubicBezTo>
                  <a:pt x="56" y="80"/>
                  <a:pt x="56" y="80"/>
                  <a:pt x="56" y="80"/>
                </a:cubicBezTo>
                <a:lnTo>
                  <a:pt x="56" y="5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01" name="Google Shape;301;p26"/>
          <p:cNvSpPr/>
          <p:nvPr/>
        </p:nvSpPr>
        <p:spPr>
          <a:xfrm>
            <a:off x="7194462" y="4267306"/>
            <a:ext cx="421257" cy="419172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140"/>
                </a:moveTo>
                <a:cubicBezTo>
                  <a:pt x="176" y="140"/>
                  <a:pt x="176" y="140"/>
                  <a:pt x="176" y="140"/>
                </a:cubicBezTo>
                <a:cubicBezTo>
                  <a:pt x="176" y="137"/>
                  <a:pt x="175" y="134"/>
                  <a:pt x="172" y="131"/>
                </a:cubicBezTo>
                <a:cubicBezTo>
                  <a:pt x="172" y="131"/>
                  <a:pt x="171" y="130"/>
                  <a:pt x="170" y="130"/>
                </a:cubicBezTo>
                <a:cubicBezTo>
                  <a:pt x="136" y="103"/>
                  <a:pt x="136" y="103"/>
                  <a:pt x="136" y="103"/>
                </a:cubicBezTo>
                <a:cubicBezTo>
                  <a:pt x="134" y="101"/>
                  <a:pt x="131" y="100"/>
                  <a:pt x="128" y="100"/>
                </a:cubicBezTo>
                <a:cubicBezTo>
                  <a:pt x="125" y="100"/>
                  <a:pt x="123" y="101"/>
                  <a:pt x="121" y="102"/>
                </a:cubicBezTo>
                <a:cubicBezTo>
                  <a:pt x="111" y="112"/>
                  <a:pt x="111" y="112"/>
                  <a:pt x="111" y="112"/>
                </a:cubicBezTo>
                <a:cubicBezTo>
                  <a:pt x="111" y="112"/>
                  <a:pt x="111" y="112"/>
                  <a:pt x="111" y="112"/>
                </a:cubicBezTo>
                <a:cubicBezTo>
                  <a:pt x="110" y="114"/>
                  <a:pt x="108" y="115"/>
                  <a:pt x="105" y="115"/>
                </a:cubicBezTo>
                <a:cubicBezTo>
                  <a:pt x="103" y="115"/>
                  <a:pt x="100" y="113"/>
                  <a:pt x="99" y="111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86" y="102"/>
                  <a:pt x="74" y="91"/>
                  <a:pt x="64" y="77"/>
                </a:cubicBezTo>
                <a:cubicBezTo>
                  <a:pt x="65" y="77"/>
                  <a:pt x="65" y="77"/>
                  <a:pt x="65" y="77"/>
                </a:cubicBezTo>
                <a:cubicBezTo>
                  <a:pt x="63" y="76"/>
                  <a:pt x="61" y="73"/>
                  <a:pt x="61" y="71"/>
                </a:cubicBezTo>
                <a:cubicBezTo>
                  <a:pt x="61" y="68"/>
                  <a:pt x="62" y="66"/>
                  <a:pt x="64" y="65"/>
                </a:cubicBezTo>
                <a:cubicBezTo>
                  <a:pt x="64" y="65"/>
                  <a:pt x="64" y="65"/>
                  <a:pt x="64" y="65"/>
                </a:cubicBezTo>
                <a:cubicBezTo>
                  <a:pt x="73" y="55"/>
                  <a:pt x="73" y="55"/>
                  <a:pt x="73" y="55"/>
                </a:cubicBezTo>
                <a:cubicBezTo>
                  <a:pt x="75" y="53"/>
                  <a:pt x="76" y="51"/>
                  <a:pt x="76" y="48"/>
                </a:cubicBezTo>
                <a:cubicBezTo>
                  <a:pt x="76" y="45"/>
                  <a:pt x="75" y="42"/>
                  <a:pt x="72" y="40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5"/>
                  <a:pt x="45" y="4"/>
                  <a:pt x="44" y="4"/>
                </a:cubicBezTo>
                <a:cubicBezTo>
                  <a:pt x="42" y="1"/>
                  <a:pt x="39" y="0"/>
                  <a:pt x="36" y="0"/>
                </a:cubicBezTo>
                <a:cubicBezTo>
                  <a:pt x="20" y="0"/>
                  <a:pt x="0" y="19"/>
                  <a:pt x="0" y="42"/>
                </a:cubicBezTo>
                <a:cubicBezTo>
                  <a:pt x="0" y="48"/>
                  <a:pt x="1" y="54"/>
                  <a:pt x="4" y="60"/>
                </a:cubicBezTo>
                <a:cubicBezTo>
                  <a:pt x="4" y="60"/>
                  <a:pt x="4" y="60"/>
                  <a:pt x="4" y="60"/>
                </a:cubicBezTo>
                <a:cubicBezTo>
                  <a:pt x="28" y="108"/>
                  <a:pt x="68" y="148"/>
                  <a:pt x="116" y="172"/>
                </a:cubicBezTo>
                <a:cubicBezTo>
                  <a:pt x="116" y="172"/>
                  <a:pt x="116" y="172"/>
                  <a:pt x="116" y="172"/>
                </a:cubicBezTo>
                <a:cubicBezTo>
                  <a:pt x="121" y="175"/>
                  <a:pt x="128" y="176"/>
                  <a:pt x="134" y="176"/>
                </a:cubicBezTo>
                <a:cubicBezTo>
                  <a:pt x="157" y="176"/>
                  <a:pt x="176" y="156"/>
                  <a:pt x="176" y="140"/>
                </a:cubicBezTo>
                <a:cubicBezTo>
                  <a:pt x="176" y="140"/>
                  <a:pt x="176" y="140"/>
                  <a:pt x="176" y="140"/>
                </a:cubicBezTo>
                <a:moveTo>
                  <a:pt x="134" y="168"/>
                </a:moveTo>
                <a:cubicBezTo>
                  <a:pt x="129" y="168"/>
                  <a:pt x="124" y="167"/>
                  <a:pt x="119" y="165"/>
                </a:cubicBezTo>
                <a:cubicBezTo>
                  <a:pt x="119" y="165"/>
                  <a:pt x="119" y="164"/>
                  <a:pt x="118" y="164"/>
                </a:cubicBezTo>
                <a:cubicBezTo>
                  <a:pt x="73" y="141"/>
                  <a:pt x="35" y="103"/>
                  <a:pt x="12" y="58"/>
                </a:cubicBezTo>
                <a:cubicBezTo>
                  <a:pt x="12" y="57"/>
                  <a:pt x="11" y="57"/>
                  <a:pt x="11" y="57"/>
                </a:cubicBezTo>
                <a:cubicBezTo>
                  <a:pt x="9" y="52"/>
                  <a:pt x="8" y="47"/>
                  <a:pt x="8" y="42"/>
                </a:cubicBezTo>
                <a:cubicBezTo>
                  <a:pt x="8" y="23"/>
                  <a:pt x="25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39" y="9"/>
                  <a:pt x="39" y="9"/>
                  <a:pt x="39" y="10"/>
                </a:cubicBezTo>
                <a:cubicBezTo>
                  <a:pt x="39" y="10"/>
                  <a:pt x="40" y="10"/>
                  <a:pt x="40" y="11"/>
                </a:cubicBezTo>
                <a:cubicBezTo>
                  <a:pt x="66" y="44"/>
                  <a:pt x="66" y="44"/>
                  <a:pt x="66" y="44"/>
                </a:cubicBezTo>
                <a:cubicBezTo>
                  <a:pt x="66" y="45"/>
                  <a:pt x="67" y="45"/>
                  <a:pt x="67" y="45"/>
                </a:cubicBezTo>
                <a:cubicBezTo>
                  <a:pt x="67" y="46"/>
                  <a:pt x="68" y="47"/>
                  <a:pt x="68" y="48"/>
                </a:cubicBezTo>
                <a:cubicBezTo>
                  <a:pt x="68" y="49"/>
                  <a:pt x="68" y="49"/>
                  <a:pt x="67" y="50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5" y="62"/>
                  <a:pt x="53" y="66"/>
                  <a:pt x="53" y="71"/>
                </a:cubicBezTo>
                <a:cubicBezTo>
                  <a:pt x="53" y="75"/>
                  <a:pt x="55" y="79"/>
                  <a:pt x="58" y="82"/>
                </a:cubicBezTo>
                <a:cubicBezTo>
                  <a:pt x="58" y="82"/>
                  <a:pt x="58" y="82"/>
                  <a:pt x="58" y="82"/>
                </a:cubicBezTo>
                <a:cubicBezTo>
                  <a:pt x="68" y="96"/>
                  <a:pt x="80" y="108"/>
                  <a:pt x="94" y="118"/>
                </a:cubicBezTo>
                <a:cubicBezTo>
                  <a:pt x="94" y="118"/>
                  <a:pt x="94" y="118"/>
                  <a:pt x="94" y="118"/>
                </a:cubicBezTo>
                <a:cubicBezTo>
                  <a:pt x="97" y="121"/>
                  <a:pt x="101" y="123"/>
                  <a:pt x="105" y="123"/>
                </a:cubicBezTo>
                <a:cubicBezTo>
                  <a:pt x="109" y="123"/>
                  <a:pt x="113" y="121"/>
                  <a:pt x="116" y="118"/>
                </a:cubicBezTo>
                <a:cubicBezTo>
                  <a:pt x="117" y="118"/>
                  <a:pt x="117" y="118"/>
                  <a:pt x="117" y="118"/>
                </a:cubicBezTo>
                <a:cubicBezTo>
                  <a:pt x="126" y="109"/>
                  <a:pt x="126" y="109"/>
                  <a:pt x="126" y="109"/>
                </a:cubicBezTo>
                <a:cubicBezTo>
                  <a:pt x="127" y="108"/>
                  <a:pt x="127" y="108"/>
                  <a:pt x="128" y="108"/>
                </a:cubicBezTo>
                <a:cubicBezTo>
                  <a:pt x="129" y="108"/>
                  <a:pt x="130" y="109"/>
                  <a:pt x="131" y="109"/>
                </a:cubicBezTo>
                <a:cubicBezTo>
                  <a:pt x="131" y="109"/>
                  <a:pt x="131" y="110"/>
                  <a:pt x="131" y="110"/>
                </a:cubicBezTo>
                <a:cubicBezTo>
                  <a:pt x="165" y="136"/>
                  <a:pt x="165" y="136"/>
                  <a:pt x="165" y="136"/>
                </a:cubicBezTo>
                <a:cubicBezTo>
                  <a:pt x="166" y="136"/>
                  <a:pt x="166" y="136"/>
                  <a:pt x="166" y="137"/>
                </a:cubicBezTo>
                <a:cubicBezTo>
                  <a:pt x="166" y="137"/>
                  <a:pt x="167" y="137"/>
                  <a:pt x="167" y="137"/>
                </a:cubicBezTo>
                <a:cubicBezTo>
                  <a:pt x="167" y="138"/>
                  <a:pt x="168" y="138"/>
                  <a:pt x="168" y="140"/>
                </a:cubicBezTo>
                <a:cubicBezTo>
                  <a:pt x="168" y="140"/>
                  <a:pt x="168" y="140"/>
                  <a:pt x="168" y="141"/>
                </a:cubicBezTo>
                <a:cubicBezTo>
                  <a:pt x="167" y="152"/>
                  <a:pt x="153" y="168"/>
                  <a:pt x="134" y="168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6146" name="Picture 2" descr="C:\Users\Deepak Kumar\Pictures\Screenshots\Screenshot (114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6291" y="1639612"/>
            <a:ext cx="10042634" cy="46508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 txBox="1">
            <a:spLocks noGrp="1"/>
          </p:cNvSpPr>
          <p:nvPr>
            <p:ph type="title" idx="4294967295"/>
          </p:nvPr>
        </p:nvSpPr>
        <p:spPr>
          <a:xfrm>
            <a:off x="628649" y="685800"/>
            <a:ext cx="1108512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800"/>
            </a:pPr>
            <a:r>
              <a:rPr lang="en-US" dirty="0" smtClean="0">
                <a:solidFill>
                  <a:schemeClr val="bg1"/>
                </a:solidFill>
              </a:rPr>
              <a:t>    	               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Link for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endParaRPr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8" name="Google Shape;298;p26"/>
          <p:cNvSpPr/>
          <p:nvPr/>
        </p:nvSpPr>
        <p:spPr>
          <a:xfrm>
            <a:off x="7213231" y="1778407"/>
            <a:ext cx="383719" cy="421257"/>
          </a:xfrm>
          <a:custGeom>
            <a:avLst/>
            <a:gdLst/>
            <a:ahLst/>
            <a:cxnLst/>
            <a:rect l="l" t="t" r="r" b="b"/>
            <a:pathLst>
              <a:path w="160" h="176" extrusionOk="0">
                <a:moveTo>
                  <a:pt x="156" y="0"/>
                </a:moveTo>
                <a:cubicBezTo>
                  <a:pt x="156" y="0"/>
                  <a:pt x="156" y="0"/>
                  <a:pt x="155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16"/>
                  <a:pt x="51" y="16"/>
                  <a:pt x="51" y="16"/>
                </a:cubicBezTo>
                <a:cubicBezTo>
                  <a:pt x="49" y="16"/>
                  <a:pt x="48" y="18"/>
                  <a:pt x="48" y="20"/>
                </a:cubicBezTo>
                <a:cubicBezTo>
                  <a:pt x="48" y="140"/>
                  <a:pt x="48" y="140"/>
                  <a:pt x="48" y="140"/>
                </a:cubicBezTo>
                <a:cubicBezTo>
                  <a:pt x="45" y="138"/>
                  <a:pt x="41" y="136"/>
                  <a:pt x="36" y="136"/>
                </a:cubicBezTo>
                <a:cubicBezTo>
                  <a:pt x="20" y="136"/>
                  <a:pt x="20" y="136"/>
                  <a:pt x="20" y="136"/>
                </a:cubicBezTo>
                <a:cubicBezTo>
                  <a:pt x="9" y="136"/>
                  <a:pt x="0" y="145"/>
                  <a:pt x="0" y="156"/>
                </a:cubicBezTo>
                <a:cubicBezTo>
                  <a:pt x="0" y="167"/>
                  <a:pt x="9" y="176"/>
                  <a:pt x="20" y="176"/>
                </a:cubicBezTo>
                <a:cubicBezTo>
                  <a:pt x="36" y="176"/>
                  <a:pt x="36" y="176"/>
                  <a:pt x="36" y="176"/>
                </a:cubicBezTo>
                <a:cubicBezTo>
                  <a:pt x="47" y="176"/>
                  <a:pt x="56" y="167"/>
                  <a:pt x="56" y="156"/>
                </a:cubicBezTo>
                <a:cubicBezTo>
                  <a:pt x="56" y="63"/>
                  <a:pt x="56" y="63"/>
                  <a:pt x="56" y="63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116"/>
                  <a:pt x="152" y="116"/>
                  <a:pt x="152" y="116"/>
                </a:cubicBezTo>
                <a:cubicBezTo>
                  <a:pt x="149" y="114"/>
                  <a:pt x="145" y="112"/>
                  <a:pt x="140" y="112"/>
                </a:cubicBezTo>
                <a:cubicBezTo>
                  <a:pt x="124" y="112"/>
                  <a:pt x="124" y="112"/>
                  <a:pt x="124" y="112"/>
                </a:cubicBezTo>
                <a:cubicBezTo>
                  <a:pt x="113" y="112"/>
                  <a:pt x="104" y="121"/>
                  <a:pt x="104" y="132"/>
                </a:cubicBezTo>
                <a:cubicBezTo>
                  <a:pt x="104" y="143"/>
                  <a:pt x="113" y="152"/>
                  <a:pt x="124" y="152"/>
                </a:cubicBezTo>
                <a:cubicBezTo>
                  <a:pt x="140" y="152"/>
                  <a:pt x="140" y="152"/>
                  <a:pt x="140" y="152"/>
                </a:cubicBezTo>
                <a:cubicBezTo>
                  <a:pt x="151" y="152"/>
                  <a:pt x="160" y="143"/>
                  <a:pt x="160" y="132"/>
                </a:cubicBezTo>
                <a:cubicBezTo>
                  <a:pt x="160" y="4"/>
                  <a:pt x="160" y="4"/>
                  <a:pt x="160" y="4"/>
                </a:cubicBezTo>
                <a:cubicBezTo>
                  <a:pt x="160" y="2"/>
                  <a:pt x="158" y="0"/>
                  <a:pt x="156" y="0"/>
                </a:cubicBezTo>
                <a:moveTo>
                  <a:pt x="36" y="168"/>
                </a:moveTo>
                <a:cubicBezTo>
                  <a:pt x="20" y="168"/>
                  <a:pt x="20" y="168"/>
                  <a:pt x="20" y="168"/>
                </a:cubicBezTo>
                <a:cubicBezTo>
                  <a:pt x="13" y="168"/>
                  <a:pt x="8" y="163"/>
                  <a:pt x="8" y="156"/>
                </a:cubicBezTo>
                <a:cubicBezTo>
                  <a:pt x="8" y="149"/>
                  <a:pt x="13" y="144"/>
                  <a:pt x="20" y="144"/>
                </a:cubicBezTo>
                <a:cubicBezTo>
                  <a:pt x="36" y="144"/>
                  <a:pt x="36" y="144"/>
                  <a:pt x="36" y="144"/>
                </a:cubicBezTo>
                <a:cubicBezTo>
                  <a:pt x="43" y="144"/>
                  <a:pt x="48" y="149"/>
                  <a:pt x="48" y="156"/>
                </a:cubicBezTo>
                <a:cubicBezTo>
                  <a:pt x="48" y="163"/>
                  <a:pt x="43" y="168"/>
                  <a:pt x="36" y="168"/>
                </a:cubicBezTo>
                <a:moveTo>
                  <a:pt x="140" y="144"/>
                </a:moveTo>
                <a:cubicBezTo>
                  <a:pt x="124" y="144"/>
                  <a:pt x="124" y="144"/>
                  <a:pt x="124" y="144"/>
                </a:cubicBezTo>
                <a:cubicBezTo>
                  <a:pt x="117" y="144"/>
                  <a:pt x="112" y="139"/>
                  <a:pt x="112" y="132"/>
                </a:cubicBezTo>
                <a:cubicBezTo>
                  <a:pt x="112" y="125"/>
                  <a:pt x="117" y="120"/>
                  <a:pt x="124" y="120"/>
                </a:cubicBezTo>
                <a:cubicBezTo>
                  <a:pt x="140" y="120"/>
                  <a:pt x="140" y="120"/>
                  <a:pt x="140" y="120"/>
                </a:cubicBezTo>
                <a:cubicBezTo>
                  <a:pt x="147" y="120"/>
                  <a:pt x="152" y="125"/>
                  <a:pt x="152" y="132"/>
                </a:cubicBezTo>
                <a:cubicBezTo>
                  <a:pt x="152" y="139"/>
                  <a:pt x="147" y="144"/>
                  <a:pt x="140" y="144"/>
                </a:cubicBezTo>
                <a:moveTo>
                  <a:pt x="152" y="41"/>
                </a:moveTo>
                <a:cubicBezTo>
                  <a:pt x="56" y="55"/>
                  <a:pt x="56" y="55"/>
                  <a:pt x="56" y="55"/>
                </a:cubicBezTo>
                <a:cubicBezTo>
                  <a:pt x="56" y="23"/>
                  <a:pt x="56" y="23"/>
                  <a:pt x="56" y="23"/>
                </a:cubicBezTo>
                <a:cubicBezTo>
                  <a:pt x="152" y="9"/>
                  <a:pt x="152" y="9"/>
                  <a:pt x="152" y="9"/>
                </a:cubicBezTo>
                <a:lnTo>
                  <a:pt x="152" y="4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99" name="Google Shape;299;p26"/>
          <p:cNvSpPr/>
          <p:nvPr/>
        </p:nvSpPr>
        <p:spPr>
          <a:xfrm>
            <a:off x="7194462" y="3116312"/>
            <a:ext cx="421257" cy="344097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84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84" y="24"/>
                  <a:pt x="84" y="24"/>
                  <a:pt x="84" y="24"/>
                </a:cubicBezTo>
                <a:cubicBezTo>
                  <a:pt x="82" y="24"/>
                  <a:pt x="80" y="26"/>
                  <a:pt x="80" y="28"/>
                </a:cubicBezTo>
                <a:cubicBezTo>
                  <a:pt x="80" y="30"/>
                  <a:pt x="82" y="32"/>
                  <a:pt x="84" y="32"/>
                </a:cubicBezTo>
                <a:moveTo>
                  <a:pt x="132" y="32"/>
                </a:moveTo>
                <a:cubicBezTo>
                  <a:pt x="134" y="32"/>
                  <a:pt x="136" y="30"/>
                  <a:pt x="136" y="28"/>
                </a:cubicBezTo>
                <a:cubicBezTo>
                  <a:pt x="136" y="26"/>
                  <a:pt x="134" y="24"/>
                  <a:pt x="132" y="24"/>
                </a:cubicBezTo>
                <a:cubicBezTo>
                  <a:pt x="130" y="24"/>
                  <a:pt x="128" y="26"/>
                  <a:pt x="128" y="28"/>
                </a:cubicBezTo>
                <a:cubicBezTo>
                  <a:pt x="128" y="30"/>
                  <a:pt x="130" y="32"/>
                  <a:pt x="132" y="32"/>
                </a:cubicBezTo>
                <a:moveTo>
                  <a:pt x="148" y="32"/>
                </a:moveTo>
                <a:cubicBezTo>
                  <a:pt x="150" y="32"/>
                  <a:pt x="152" y="30"/>
                  <a:pt x="152" y="28"/>
                </a:cubicBezTo>
                <a:cubicBezTo>
                  <a:pt x="152" y="26"/>
                  <a:pt x="150" y="24"/>
                  <a:pt x="148" y="24"/>
                </a:cubicBezTo>
                <a:cubicBezTo>
                  <a:pt x="146" y="24"/>
                  <a:pt x="144" y="26"/>
                  <a:pt x="144" y="28"/>
                </a:cubicBezTo>
                <a:cubicBezTo>
                  <a:pt x="144" y="30"/>
                  <a:pt x="146" y="32"/>
                  <a:pt x="148" y="32"/>
                </a:cubicBezTo>
                <a:moveTo>
                  <a:pt x="148" y="64"/>
                </a:moveTo>
                <a:cubicBezTo>
                  <a:pt x="116" y="64"/>
                  <a:pt x="116" y="64"/>
                  <a:pt x="116" y="64"/>
                </a:cubicBezTo>
                <a:cubicBezTo>
                  <a:pt x="114" y="64"/>
                  <a:pt x="112" y="66"/>
                  <a:pt x="112" y="68"/>
                </a:cubicBezTo>
                <a:cubicBezTo>
                  <a:pt x="112" y="70"/>
                  <a:pt x="114" y="72"/>
                  <a:pt x="116" y="72"/>
                </a:cubicBezTo>
                <a:cubicBezTo>
                  <a:pt x="148" y="72"/>
                  <a:pt x="148" y="72"/>
                  <a:pt x="148" y="72"/>
                </a:cubicBezTo>
                <a:cubicBezTo>
                  <a:pt x="150" y="72"/>
                  <a:pt x="152" y="70"/>
                  <a:pt x="152" y="68"/>
                </a:cubicBezTo>
                <a:cubicBezTo>
                  <a:pt x="152" y="66"/>
                  <a:pt x="150" y="64"/>
                  <a:pt x="148" y="64"/>
                </a:cubicBezTo>
                <a:moveTo>
                  <a:pt x="148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86"/>
                  <a:pt x="114" y="88"/>
                  <a:pt x="116" y="88"/>
                </a:cubicBezTo>
                <a:cubicBezTo>
                  <a:pt x="148" y="88"/>
                  <a:pt x="148" y="88"/>
                  <a:pt x="148" y="88"/>
                </a:cubicBezTo>
                <a:cubicBezTo>
                  <a:pt x="150" y="88"/>
                  <a:pt x="152" y="86"/>
                  <a:pt x="152" y="84"/>
                </a:cubicBezTo>
                <a:cubicBezTo>
                  <a:pt x="152" y="82"/>
                  <a:pt x="150" y="80"/>
                  <a:pt x="148" y="80"/>
                </a:cubicBezTo>
                <a:moveTo>
                  <a:pt x="148" y="48"/>
                </a:moveTo>
                <a:cubicBezTo>
                  <a:pt x="116" y="48"/>
                  <a:pt x="116" y="48"/>
                  <a:pt x="116" y="48"/>
                </a:cubicBezTo>
                <a:cubicBezTo>
                  <a:pt x="114" y="48"/>
                  <a:pt x="112" y="50"/>
                  <a:pt x="112" y="52"/>
                </a:cubicBezTo>
                <a:cubicBezTo>
                  <a:pt x="112" y="54"/>
                  <a:pt x="114" y="56"/>
                  <a:pt x="116" y="56"/>
                </a:cubicBezTo>
                <a:cubicBezTo>
                  <a:pt x="148" y="56"/>
                  <a:pt x="148" y="56"/>
                  <a:pt x="148" y="56"/>
                </a:cubicBezTo>
                <a:cubicBezTo>
                  <a:pt x="150" y="56"/>
                  <a:pt x="152" y="54"/>
                  <a:pt x="152" y="52"/>
                </a:cubicBezTo>
                <a:cubicBezTo>
                  <a:pt x="152" y="50"/>
                  <a:pt x="150" y="48"/>
                  <a:pt x="148" y="48"/>
                </a:cubicBezTo>
                <a:moveTo>
                  <a:pt x="68" y="32"/>
                </a:moveTo>
                <a:cubicBezTo>
                  <a:pt x="70" y="32"/>
                  <a:pt x="72" y="30"/>
                  <a:pt x="72" y="28"/>
                </a:cubicBezTo>
                <a:cubicBezTo>
                  <a:pt x="72" y="26"/>
                  <a:pt x="70" y="24"/>
                  <a:pt x="68" y="24"/>
                </a:cubicBezTo>
                <a:cubicBezTo>
                  <a:pt x="66" y="24"/>
                  <a:pt x="64" y="26"/>
                  <a:pt x="64" y="28"/>
                </a:cubicBezTo>
                <a:cubicBezTo>
                  <a:pt x="64" y="30"/>
                  <a:pt x="66" y="32"/>
                  <a:pt x="68" y="32"/>
                </a:cubicBezTo>
                <a:moveTo>
                  <a:pt x="52" y="104"/>
                </a:moveTo>
                <a:cubicBezTo>
                  <a:pt x="148" y="104"/>
                  <a:pt x="148" y="104"/>
                  <a:pt x="148" y="104"/>
                </a:cubicBezTo>
                <a:cubicBezTo>
                  <a:pt x="150" y="104"/>
                  <a:pt x="152" y="102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52" y="96"/>
                  <a:pt x="52" y="96"/>
                  <a:pt x="52" y="96"/>
                </a:cubicBezTo>
                <a:cubicBezTo>
                  <a:pt x="50" y="96"/>
                  <a:pt x="48" y="98"/>
                  <a:pt x="48" y="100"/>
                </a:cubicBezTo>
                <a:cubicBezTo>
                  <a:pt x="48" y="102"/>
                  <a:pt x="50" y="104"/>
                  <a:pt x="52" y="104"/>
                </a:cubicBezTo>
                <a:moveTo>
                  <a:pt x="52" y="120"/>
                </a:moveTo>
                <a:cubicBezTo>
                  <a:pt x="148" y="120"/>
                  <a:pt x="148" y="120"/>
                  <a:pt x="148" y="120"/>
                </a:cubicBezTo>
                <a:cubicBezTo>
                  <a:pt x="150" y="120"/>
                  <a:pt x="152" y="118"/>
                  <a:pt x="152" y="116"/>
                </a:cubicBezTo>
                <a:cubicBezTo>
                  <a:pt x="152" y="114"/>
                  <a:pt x="150" y="112"/>
                  <a:pt x="148" y="112"/>
                </a:cubicBezTo>
                <a:cubicBezTo>
                  <a:pt x="52" y="112"/>
                  <a:pt x="52" y="112"/>
                  <a:pt x="52" y="112"/>
                </a:cubicBezTo>
                <a:cubicBezTo>
                  <a:pt x="50" y="112"/>
                  <a:pt x="48" y="114"/>
                  <a:pt x="48" y="116"/>
                </a:cubicBezTo>
                <a:cubicBezTo>
                  <a:pt x="48" y="118"/>
                  <a:pt x="50" y="120"/>
                  <a:pt x="52" y="120"/>
                </a:cubicBezTo>
                <a:moveTo>
                  <a:pt x="168" y="0"/>
                </a:moveTo>
                <a:cubicBezTo>
                  <a:pt x="32" y="0"/>
                  <a:pt x="32" y="0"/>
                  <a:pt x="32" y="0"/>
                </a:cubicBezTo>
                <a:cubicBezTo>
                  <a:pt x="28" y="0"/>
                  <a:pt x="24" y="4"/>
                  <a:pt x="24" y="8"/>
                </a:cubicBezTo>
                <a:cubicBezTo>
                  <a:pt x="24" y="24"/>
                  <a:pt x="24" y="24"/>
                  <a:pt x="24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4" y="24"/>
                  <a:pt x="0" y="28"/>
                  <a:pt x="0" y="32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33"/>
                  <a:pt x="11" y="144"/>
                  <a:pt x="24" y="144"/>
                </a:cubicBezTo>
                <a:cubicBezTo>
                  <a:pt x="168" y="144"/>
                  <a:pt x="168" y="144"/>
                  <a:pt x="168" y="144"/>
                </a:cubicBezTo>
                <a:cubicBezTo>
                  <a:pt x="172" y="144"/>
                  <a:pt x="176" y="140"/>
                  <a:pt x="176" y="136"/>
                </a:cubicBezTo>
                <a:cubicBezTo>
                  <a:pt x="176" y="8"/>
                  <a:pt x="176" y="8"/>
                  <a:pt x="176" y="8"/>
                </a:cubicBezTo>
                <a:cubicBezTo>
                  <a:pt x="176" y="4"/>
                  <a:pt x="172" y="0"/>
                  <a:pt x="168" y="0"/>
                </a:cubicBezTo>
                <a:moveTo>
                  <a:pt x="168" y="136"/>
                </a:moveTo>
                <a:cubicBezTo>
                  <a:pt x="24" y="136"/>
                  <a:pt x="24" y="136"/>
                  <a:pt x="24" y="136"/>
                </a:cubicBezTo>
                <a:cubicBezTo>
                  <a:pt x="15" y="136"/>
                  <a:pt x="8" y="129"/>
                  <a:pt x="8" y="120"/>
                </a:cubicBezTo>
                <a:cubicBezTo>
                  <a:pt x="8" y="32"/>
                  <a:pt x="8" y="32"/>
                  <a:pt x="8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116"/>
                  <a:pt x="24" y="116"/>
                  <a:pt x="24" y="116"/>
                </a:cubicBezTo>
                <a:cubicBezTo>
                  <a:pt x="24" y="118"/>
                  <a:pt x="26" y="120"/>
                  <a:pt x="28" y="120"/>
                </a:cubicBezTo>
                <a:cubicBezTo>
                  <a:pt x="30" y="120"/>
                  <a:pt x="32" y="118"/>
                  <a:pt x="32" y="116"/>
                </a:cubicBezTo>
                <a:cubicBezTo>
                  <a:pt x="32" y="8"/>
                  <a:pt x="32" y="8"/>
                  <a:pt x="32" y="8"/>
                </a:cubicBezTo>
                <a:cubicBezTo>
                  <a:pt x="168" y="8"/>
                  <a:pt x="168" y="8"/>
                  <a:pt x="168" y="8"/>
                </a:cubicBezTo>
                <a:lnTo>
                  <a:pt x="168" y="136"/>
                </a:lnTo>
                <a:close/>
                <a:moveTo>
                  <a:pt x="52" y="32"/>
                </a:moveTo>
                <a:cubicBezTo>
                  <a:pt x="54" y="32"/>
                  <a:pt x="56" y="30"/>
                  <a:pt x="56" y="28"/>
                </a:cubicBezTo>
                <a:cubicBezTo>
                  <a:pt x="56" y="26"/>
                  <a:pt x="54" y="24"/>
                  <a:pt x="52" y="24"/>
                </a:cubicBezTo>
                <a:cubicBezTo>
                  <a:pt x="50" y="24"/>
                  <a:pt x="48" y="26"/>
                  <a:pt x="48" y="28"/>
                </a:cubicBezTo>
                <a:cubicBezTo>
                  <a:pt x="48" y="30"/>
                  <a:pt x="50" y="32"/>
                  <a:pt x="52" y="32"/>
                </a:cubicBezTo>
                <a:moveTo>
                  <a:pt x="52" y="88"/>
                </a:moveTo>
                <a:cubicBezTo>
                  <a:pt x="92" y="88"/>
                  <a:pt x="92" y="88"/>
                  <a:pt x="92" y="88"/>
                </a:cubicBezTo>
                <a:cubicBezTo>
                  <a:pt x="94" y="88"/>
                  <a:pt x="96" y="86"/>
                  <a:pt x="96" y="84"/>
                </a:cubicBezTo>
                <a:cubicBezTo>
                  <a:pt x="96" y="52"/>
                  <a:pt x="96" y="52"/>
                  <a:pt x="96" y="52"/>
                </a:cubicBezTo>
                <a:cubicBezTo>
                  <a:pt x="96" y="50"/>
                  <a:pt x="94" y="48"/>
                  <a:pt x="92" y="48"/>
                </a:cubicBezTo>
                <a:cubicBezTo>
                  <a:pt x="52" y="48"/>
                  <a:pt x="52" y="48"/>
                  <a:pt x="52" y="48"/>
                </a:cubicBezTo>
                <a:cubicBezTo>
                  <a:pt x="50" y="48"/>
                  <a:pt x="48" y="50"/>
                  <a:pt x="48" y="52"/>
                </a:cubicBezTo>
                <a:cubicBezTo>
                  <a:pt x="48" y="84"/>
                  <a:pt x="48" y="84"/>
                  <a:pt x="48" y="84"/>
                </a:cubicBezTo>
                <a:cubicBezTo>
                  <a:pt x="48" y="86"/>
                  <a:pt x="50" y="88"/>
                  <a:pt x="52" y="88"/>
                </a:cubicBezTo>
                <a:moveTo>
                  <a:pt x="56" y="56"/>
                </a:moveTo>
                <a:cubicBezTo>
                  <a:pt x="88" y="56"/>
                  <a:pt x="88" y="56"/>
                  <a:pt x="88" y="56"/>
                </a:cubicBezTo>
                <a:cubicBezTo>
                  <a:pt x="88" y="80"/>
                  <a:pt x="88" y="80"/>
                  <a:pt x="88" y="80"/>
                </a:cubicBezTo>
                <a:cubicBezTo>
                  <a:pt x="56" y="80"/>
                  <a:pt x="56" y="80"/>
                  <a:pt x="56" y="80"/>
                </a:cubicBezTo>
                <a:lnTo>
                  <a:pt x="56" y="5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01" name="Google Shape;301;p26"/>
          <p:cNvSpPr/>
          <p:nvPr/>
        </p:nvSpPr>
        <p:spPr>
          <a:xfrm>
            <a:off x="7194462" y="4267306"/>
            <a:ext cx="421257" cy="419172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140"/>
                </a:moveTo>
                <a:cubicBezTo>
                  <a:pt x="176" y="140"/>
                  <a:pt x="176" y="140"/>
                  <a:pt x="176" y="140"/>
                </a:cubicBezTo>
                <a:cubicBezTo>
                  <a:pt x="176" y="137"/>
                  <a:pt x="175" y="134"/>
                  <a:pt x="172" y="131"/>
                </a:cubicBezTo>
                <a:cubicBezTo>
                  <a:pt x="172" y="131"/>
                  <a:pt x="171" y="130"/>
                  <a:pt x="170" y="130"/>
                </a:cubicBezTo>
                <a:cubicBezTo>
                  <a:pt x="136" y="103"/>
                  <a:pt x="136" y="103"/>
                  <a:pt x="136" y="103"/>
                </a:cubicBezTo>
                <a:cubicBezTo>
                  <a:pt x="134" y="101"/>
                  <a:pt x="131" y="100"/>
                  <a:pt x="128" y="100"/>
                </a:cubicBezTo>
                <a:cubicBezTo>
                  <a:pt x="125" y="100"/>
                  <a:pt x="123" y="101"/>
                  <a:pt x="121" y="102"/>
                </a:cubicBezTo>
                <a:cubicBezTo>
                  <a:pt x="111" y="112"/>
                  <a:pt x="111" y="112"/>
                  <a:pt x="111" y="112"/>
                </a:cubicBezTo>
                <a:cubicBezTo>
                  <a:pt x="111" y="112"/>
                  <a:pt x="111" y="112"/>
                  <a:pt x="111" y="112"/>
                </a:cubicBezTo>
                <a:cubicBezTo>
                  <a:pt x="110" y="114"/>
                  <a:pt x="108" y="115"/>
                  <a:pt x="105" y="115"/>
                </a:cubicBezTo>
                <a:cubicBezTo>
                  <a:pt x="103" y="115"/>
                  <a:pt x="100" y="113"/>
                  <a:pt x="99" y="111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86" y="102"/>
                  <a:pt x="74" y="91"/>
                  <a:pt x="64" y="77"/>
                </a:cubicBezTo>
                <a:cubicBezTo>
                  <a:pt x="65" y="77"/>
                  <a:pt x="65" y="77"/>
                  <a:pt x="65" y="77"/>
                </a:cubicBezTo>
                <a:cubicBezTo>
                  <a:pt x="63" y="76"/>
                  <a:pt x="61" y="73"/>
                  <a:pt x="61" y="71"/>
                </a:cubicBezTo>
                <a:cubicBezTo>
                  <a:pt x="61" y="68"/>
                  <a:pt x="62" y="66"/>
                  <a:pt x="64" y="65"/>
                </a:cubicBezTo>
                <a:cubicBezTo>
                  <a:pt x="64" y="65"/>
                  <a:pt x="64" y="65"/>
                  <a:pt x="64" y="65"/>
                </a:cubicBezTo>
                <a:cubicBezTo>
                  <a:pt x="73" y="55"/>
                  <a:pt x="73" y="55"/>
                  <a:pt x="73" y="55"/>
                </a:cubicBezTo>
                <a:cubicBezTo>
                  <a:pt x="75" y="53"/>
                  <a:pt x="76" y="51"/>
                  <a:pt x="76" y="48"/>
                </a:cubicBezTo>
                <a:cubicBezTo>
                  <a:pt x="76" y="45"/>
                  <a:pt x="75" y="42"/>
                  <a:pt x="72" y="40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5"/>
                  <a:pt x="45" y="4"/>
                  <a:pt x="44" y="4"/>
                </a:cubicBezTo>
                <a:cubicBezTo>
                  <a:pt x="42" y="1"/>
                  <a:pt x="39" y="0"/>
                  <a:pt x="36" y="0"/>
                </a:cubicBezTo>
                <a:cubicBezTo>
                  <a:pt x="20" y="0"/>
                  <a:pt x="0" y="19"/>
                  <a:pt x="0" y="42"/>
                </a:cubicBezTo>
                <a:cubicBezTo>
                  <a:pt x="0" y="48"/>
                  <a:pt x="1" y="54"/>
                  <a:pt x="4" y="60"/>
                </a:cubicBezTo>
                <a:cubicBezTo>
                  <a:pt x="4" y="60"/>
                  <a:pt x="4" y="60"/>
                  <a:pt x="4" y="60"/>
                </a:cubicBezTo>
                <a:cubicBezTo>
                  <a:pt x="28" y="108"/>
                  <a:pt x="68" y="148"/>
                  <a:pt x="116" y="172"/>
                </a:cubicBezTo>
                <a:cubicBezTo>
                  <a:pt x="116" y="172"/>
                  <a:pt x="116" y="172"/>
                  <a:pt x="116" y="172"/>
                </a:cubicBezTo>
                <a:cubicBezTo>
                  <a:pt x="121" y="175"/>
                  <a:pt x="128" y="176"/>
                  <a:pt x="134" y="176"/>
                </a:cubicBezTo>
                <a:cubicBezTo>
                  <a:pt x="157" y="176"/>
                  <a:pt x="176" y="156"/>
                  <a:pt x="176" y="140"/>
                </a:cubicBezTo>
                <a:cubicBezTo>
                  <a:pt x="176" y="140"/>
                  <a:pt x="176" y="140"/>
                  <a:pt x="176" y="140"/>
                </a:cubicBezTo>
                <a:moveTo>
                  <a:pt x="134" y="168"/>
                </a:moveTo>
                <a:cubicBezTo>
                  <a:pt x="129" y="168"/>
                  <a:pt x="124" y="167"/>
                  <a:pt x="119" y="165"/>
                </a:cubicBezTo>
                <a:cubicBezTo>
                  <a:pt x="119" y="165"/>
                  <a:pt x="119" y="164"/>
                  <a:pt x="118" y="164"/>
                </a:cubicBezTo>
                <a:cubicBezTo>
                  <a:pt x="73" y="141"/>
                  <a:pt x="35" y="103"/>
                  <a:pt x="12" y="58"/>
                </a:cubicBezTo>
                <a:cubicBezTo>
                  <a:pt x="12" y="57"/>
                  <a:pt x="11" y="57"/>
                  <a:pt x="11" y="57"/>
                </a:cubicBezTo>
                <a:cubicBezTo>
                  <a:pt x="9" y="52"/>
                  <a:pt x="8" y="47"/>
                  <a:pt x="8" y="42"/>
                </a:cubicBezTo>
                <a:cubicBezTo>
                  <a:pt x="8" y="23"/>
                  <a:pt x="25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39" y="9"/>
                  <a:pt x="39" y="9"/>
                  <a:pt x="39" y="10"/>
                </a:cubicBezTo>
                <a:cubicBezTo>
                  <a:pt x="39" y="10"/>
                  <a:pt x="40" y="10"/>
                  <a:pt x="40" y="11"/>
                </a:cubicBezTo>
                <a:cubicBezTo>
                  <a:pt x="66" y="44"/>
                  <a:pt x="66" y="44"/>
                  <a:pt x="66" y="44"/>
                </a:cubicBezTo>
                <a:cubicBezTo>
                  <a:pt x="66" y="45"/>
                  <a:pt x="67" y="45"/>
                  <a:pt x="67" y="45"/>
                </a:cubicBezTo>
                <a:cubicBezTo>
                  <a:pt x="67" y="46"/>
                  <a:pt x="68" y="47"/>
                  <a:pt x="68" y="48"/>
                </a:cubicBezTo>
                <a:cubicBezTo>
                  <a:pt x="68" y="49"/>
                  <a:pt x="68" y="49"/>
                  <a:pt x="67" y="50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5" y="62"/>
                  <a:pt x="53" y="66"/>
                  <a:pt x="53" y="71"/>
                </a:cubicBezTo>
                <a:cubicBezTo>
                  <a:pt x="53" y="75"/>
                  <a:pt x="55" y="79"/>
                  <a:pt x="58" y="82"/>
                </a:cubicBezTo>
                <a:cubicBezTo>
                  <a:pt x="58" y="82"/>
                  <a:pt x="58" y="82"/>
                  <a:pt x="58" y="82"/>
                </a:cubicBezTo>
                <a:cubicBezTo>
                  <a:pt x="68" y="96"/>
                  <a:pt x="80" y="108"/>
                  <a:pt x="94" y="118"/>
                </a:cubicBezTo>
                <a:cubicBezTo>
                  <a:pt x="94" y="118"/>
                  <a:pt x="94" y="118"/>
                  <a:pt x="94" y="118"/>
                </a:cubicBezTo>
                <a:cubicBezTo>
                  <a:pt x="97" y="121"/>
                  <a:pt x="101" y="123"/>
                  <a:pt x="105" y="123"/>
                </a:cubicBezTo>
                <a:cubicBezTo>
                  <a:pt x="109" y="123"/>
                  <a:pt x="113" y="121"/>
                  <a:pt x="116" y="118"/>
                </a:cubicBezTo>
                <a:cubicBezTo>
                  <a:pt x="117" y="118"/>
                  <a:pt x="117" y="118"/>
                  <a:pt x="117" y="118"/>
                </a:cubicBezTo>
                <a:cubicBezTo>
                  <a:pt x="126" y="109"/>
                  <a:pt x="126" y="109"/>
                  <a:pt x="126" y="109"/>
                </a:cubicBezTo>
                <a:cubicBezTo>
                  <a:pt x="127" y="108"/>
                  <a:pt x="127" y="108"/>
                  <a:pt x="128" y="108"/>
                </a:cubicBezTo>
                <a:cubicBezTo>
                  <a:pt x="129" y="108"/>
                  <a:pt x="130" y="109"/>
                  <a:pt x="131" y="109"/>
                </a:cubicBezTo>
                <a:cubicBezTo>
                  <a:pt x="131" y="109"/>
                  <a:pt x="131" y="110"/>
                  <a:pt x="131" y="110"/>
                </a:cubicBezTo>
                <a:cubicBezTo>
                  <a:pt x="165" y="136"/>
                  <a:pt x="165" y="136"/>
                  <a:pt x="165" y="136"/>
                </a:cubicBezTo>
                <a:cubicBezTo>
                  <a:pt x="166" y="136"/>
                  <a:pt x="166" y="136"/>
                  <a:pt x="166" y="137"/>
                </a:cubicBezTo>
                <a:cubicBezTo>
                  <a:pt x="166" y="137"/>
                  <a:pt x="167" y="137"/>
                  <a:pt x="167" y="137"/>
                </a:cubicBezTo>
                <a:cubicBezTo>
                  <a:pt x="167" y="138"/>
                  <a:pt x="168" y="138"/>
                  <a:pt x="168" y="140"/>
                </a:cubicBezTo>
                <a:cubicBezTo>
                  <a:pt x="168" y="140"/>
                  <a:pt x="168" y="140"/>
                  <a:pt x="168" y="141"/>
                </a:cubicBezTo>
                <a:cubicBezTo>
                  <a:pt x="167" y="152"/>
                  <a:pt x="153" y="168"/>
                  <a:pt x="134" y="168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" name="Google Shape;284;p26"/>
          <p:cNvSpPr txBox="1">
            <a:spLocks noGrp="1"/>
          </p:cNvSpPr>
          <p:nvPr>
            <p:ph type="body" idx="1"/>
          </p:nvPr>
        </p:nvSpPr>
        <p:spPr>
          <a:xfrm>
            <a:off x="1261241" y="2412123"/>
            <a:ext cx="9033641" cy="2490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just">
              <a:spcBef>
                <a:spcPts val="0"/>
              </a:spcBef>
              <a:buClr>
                <a:schemeClr val="dk2"/>
              </a:buClr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Link for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where the files were pushed:</a:t>
            </a:r>
          </a:p>
          <a:p>
            <a:pPr lvl="0" indent="-457200" algn="just">
              <a:spcBef>
                <a:spcPts val="0"/>
              </a:spcBef>
              <a:buClr>
                <a:schemeClr val="dk2"/>
              </a:buClr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	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https://github.com/deepak1067/Git-Kip-Assignment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7" name="Google Shape;1637;p6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8" name="Google Shape;1638;p6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639" name="Google Shape;1639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66027" y="-213293"/>
            <a:ext cx="6655830" cy="546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" name="Google Shape;1640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-215294" y="1060791"/>
            <a:ext cx="7320998" cy="6008914"/>
          </a:xfrm>
          <a:prstGeom prst="rect">
            <a:avLst/>
          </a:prstGeom>
          <a:noFill/>
          <a:ln>
            <a:noFill/>
          </a:ln>
        </p:spPr>
      </p:pic>
      <p:sp>
        <p:nvSpPr>
          <p:cNvPr id="1656" name="Google Shape;1656;p62"/>
          <p:cNvSpPr txBox="1"/>
          <p:nvPr/>
        </p:nvSpPr>
        <p:spPr>
          <a:xfrm>
            <a:off x="3947082" y="2204677"/>
            <a:ext cx="3586238" cy="10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2"/>
                </a:solidFill>
                <a:latin typeface="Times New Roman" pitchFamily="18" charset="0"/>
                <a:ea typeface="Poppins"/>
                <a:cs typeface="Times New Roman" pitchFamily="18" charset="0"/>
                <a:sym typeface="Poppins"/>
              </a:rPr>
              <a:t>Thank You!</a:t>
            </a:r>
            <a:endParaRPr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Eureka 3">
      <a:dk1>
        <a:srgbClr val="3F3F3F"/>
      </a:dk1>
      <a:lt1>
        <a:srgbClr val="FFFFFF"/>
      </a:lt1>
      <a:dk2>
        <a:srgbClr val="313C41"/>
      </a:dk2>
      <a:lt2>
        <a:srgbClr val="FFFFFF"/>
      </a:lt2>
      <a:accent1>
        <a:srgbClr val="2099D8"/>
      </a:accent1>
      <a:accent2>
        <a:srgbClr val="27A6C2"/>
      </a:accent2>
      <a:accent3>
        <a:srgbClr val="5BBE77"/>
      </a:accent3>
      <a:accent4>
        <a:srgbClr val="8DC928"/>
      </a:accent4>
      <a:accent5>
        <a:srgbClr val="60C067"/>
      </a:accent5>
      <a:accent6>
        <a:srgbClr val="7F7F7F"/>
      </a:accent6>
      <a:hlink>
        <a:srgbClr val="A05024"/>
      </a:hlink>
      <a:folHlink>
        <a:srgbClr val="FEC0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125</Words>
  <PresentationFormat>Custom</PresentationFormat>
  <Paragraphs>23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Poppins Light</vt:lpstr>
      <vt:lpstr>Times New Roman</vt:lpstr>
      <vt:lpstr>Poppins Medium</vt:lpstr>
      <vt:lpstr>Poppins</vt:lpstr>
      <vt:lpstr>Poppins SemiBold</vt:lpstr>
      <vt:lpstr>Wingdings</vt:lpstr>
      <vt:lpstr>Calibri</vt:lpstr>
      <vt:lpstr>Lato Black</vt:lpstr>
      <vt:lpstr>Office Theme</vt:lpstr>
      <vt:lpstr>Slide 1</vt:lpstr>
      <vt:lpstr>      Creating a local repository </vt:lpstr>
      <vt:lpstr>        Commit a file</vt:lpstr>
      <vt:lpstr>          Git Commit Command</vt:lpstr>
      <vt:lpstr>         Creating a remote repository</vt:lpstr>
      <vt:lpstr>             Pushing to remote repository</vt:lpstr>
      <vt:lpstr>           Pushing file to remote repository</vt:lpstr>
      <vt:lpstr>                     Link for GitHub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Deepak Kumar</cp:lastModifiedBy>
  <cp:revision>18</cp:revision>
  <dcterms:modified xsi:type="dcterms:W3CDTF">2021-08-14T15:10:44Z</dcterms:modified>
</cp:coreProperties>
</file>