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2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828" r:id="rId2"/>
    <p:sldMasterId id="2147483950" r:id="rId3"/>
  </p:sldMasterIdLst>
  <p:notesMasterIdLst>
    <p:notesMasterId r:id="rId10"/>
  </p:notesMasterIdLst>
  <p:sldIdLst>
    <p:sldId id="257" r:id="rId4"/>
    <p:sldId id="260" r:id="rId5"/>
    <p:sldId id="266" r:id="rId6"/>
    <p:sldId id="322" r:id="rId7"/>
    <p:sldId id="267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3EFAE-FF4B-402E-BA5D-147D834898FC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150BA-7CC4-408D-B1DD-78ABF3997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/>
              <a:t>The sales data of the CPG company comes from various  sources on a weekly basis. This data is difficult to analyse as it is in different formats and is not filtered. For this reason the company requires a system that would provide them with data that can be analysed easily.</a:t>
            </a:r>
          </a:p>
          <a:p>
            <a:endParaRPr lang="en-US" altLang="en-US" smtClean="0"/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D90238-D9BC-48F4-A1ED-B93CCBF250C9}" type="slidenum">
              <a:rPr lang="en-IN" altLang="en-US" smtClean="0">
                <a:solidFill>
                  <a:prstClr val="black"/>
                </a:solidFill>
              </a:rPr>
              <a:pPr/>
              <a:t>3</a:t>
            </a:fld>
            <a:endParaRPr lang="en-I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7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340785" y="255588"/>
            <a:ext cx="11510433" cy="6602412"/>
          </a:xfrm>
          <a:custGeom>
            <a:avLst/>
            <a:gdLst>
              <a:gd name="T0" fmla="*/ 2147483646 w 2722"/>
              <a:gd name="T1" fmla="*/ 2147483646 h 2081"/>
              <a:gd name="T2" fmla="*/ 2147483646 w 2722"/>
              <a:gd name="T3" fmla="*/ 905948646 h 2081"/>
              <a:gd name="T4" fmla="*/ 2147483646 w 2722"/>
              <a:gd name="T5" fmla="*/ 0 h 2081"/>
              <a:gd name="T6" fmla="*/ 905257312 w 2722"/>
              <a:gd name="T7" fmla="*/ 0 h 2081"/>
              <a:gd name="T8" fmla="*/ 0 w 2722"/>
              <a:gd name="T9" fmla="*/ 905948646 h 2081"/>
              <a:gd name="T10" fmla="*/ 0 w 2722"/>
              <a:gd name="T11" fmla="*/ 2147483646 h 2081"/>
              <a:gd name="T12" fmla="*/ 905257312 w 2722"/>
              <a:gd name="T13" fmla="*/ 2147483646 h 2081"/>
              <a:gd name="T14" fmla="*/ 2147483646 w 2722"/>
              <a:gd name="T15" fmla="*/ 2147483646 h 2081"/>
              <a:gd name="T16" fmla="*/ 2147483646 w 2722"/>
              <a:gd name="T17" fmla="*/ 2147483646 h 2081"/>
              <a:gd name="T18" fmla="*/ 2147483646 w 2722"/>
              <a:gd name="T19" fmla="*/ 2147483646 h 2081"/>
              <a:gd name="T20" fmla="*/ 2147483646 w 2722"/>
              <a:gd name="T21" fmla="*/ 2147483646 h 2081"/>
              <a:gd name="T22" fmla="*/ 2147483646 w 2722"/>
              <a:gd name="T23" fmla="*/ 2147483646 h 2081"/>
              <a:gd name="T24" fmla="*/ 2147483646 w 2722"/>
              <a:gd name="T25" fmla="*/ 2147483646 h 2081"/>
              <a:gd name="T26" fmla="*/ 2147483646 w 2722"/>
              <a:gd name="T27" fmla="*/ 2147483646 h 2081"/>
              <a:gd name="T28" fmla="*/ 2147483646 w 2722"/>
              <a:gd name="T29" fmla="*/ 2147483646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2722" y="1912"/>
                </a:moveTo>
                <a:cubicBezTo>
                  <a:pt x="2722" y="90"/>
                  <a:pt x="2722" y="90"/>
                  <a:pt x="2722" y="90"/>
                </a:cubicBezTo>
                <a:cubicBezTo>
                  <a:pt x="2722" y="90"/>
                  <a:pt x="2722" y="0"/>
                  <a:pt x="263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0" y="0"/>
                  <a:pt x="0" y="90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0" y="1912"/>
                  <a:pt x="0" y="2001"/>
                  <a:pt x="90" y="2001"/>
                </a:cubicBezTo>
                <a:cubicBezTo>
                  <a:pt x="1266" y="2001"/>
                  <a:pt x="1266" y="2001"/>
                  <a:pt x="1266" y="2001"/>
                </a:cubicBezTo>
                <a:cubicBezTo>
                  <a:pt x="1272" y="2001"/>
                  <a:pt x="1340" y="2001"/>
                  <a:pt x="1340" y="2068"/>
                </a:cubicBezTo>
                <a:cubicBezTo>
                  <a:pt x="1339" y="2081"/>
                  <a:pt x="1339" y="2081"/>
                  <a:pt x="1339" y="2081"/>
                </a:cubicBezTo>
                <a:cubicBezTo>
                  <a:pt x="1385" y="2081"/>
                  <a:pt x="1385" y="2081"/>
                  <a:pt x="1385" y="2081"/>
                </a:cubicBezTo>
                <a:cubicBezTo>
                  <a:pt x="1385" y="2068"/>
                  <a:pt x="1385" y="2068"/>
                  <a:pt x="1385" y="2068"/>
                </a:cubicBezTo>
                <a:cubicBezTo>
                  <a:pt x="1385" y="2001"/>
                  <a:pt x="1453" y="2001"/>
                  <a:pt x="1459" y="2001"/>
                </a:cubicBezTo>
                <a:cubicBezTo>
                  <a:pt x="2632" y="2001"/>
                  <a:pt x="2632" y="2001"/>
                  <a:pt x="2632" y="2001"/>
                </a:cubicBezTo>
                <a:cubicBezTo>
                  <a:pt x="2632" y="2001"/>
                  <a:pt x="2722" y="2001"/>
                  <a:pt x="2722" y="1912"/>
                </a:cubicBezTo>
              </a:path>
            </a:pathLst>
          </a:custGeom>
          <a:solidFill>
            <a:srgbClr val="6AC7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7998884" y="5988051"/>
            <a:ext cx="3420533" cy="295275"/>
          </a:xfrm>
          <a:custGeom>
            <a:avLst/>
            <a:gdLst>
              <a:gd name="T0" fmla="*/ 2147483646 w 809"/>
              <a:gd name="T1" fmla="*/ 131048125 h 93"/>
              <a:gd name="T2" fmla="*/ 2147483646 w 809"/>
              <a:gd name="T3" fmla="*/ 80645000 h 93"/>
              <a:gd name="T4" fmla="*/ 2147483646 w 809"/>
              <a:gd name="T5" fmla="*/ 161290000 h 93"/>
              <a:gd name="T6" fmla="*/ 2147483646 w 809"/>
              <a:gd name="T7" fmla="*/ 201612500 h 93"/>
              <a:gd name="T8" fmla="*/ 2147483646 w 809"/>
              <a:gd name="T9" fmla="*/ 80645000 h 93"/>
              <a:gd name="T10" fmla="*/ 2147483646 w 809"/>
              <a:gd name="T11" fmla="*/ 110886875 h 93"/>
              <a:gd name="T12" fmla="*/ 2147483646 w 809"/>
              <a:gd name="T13" fmla="*/ 151209375 h 93"/>
              <a:gd name="T14" fmla="*/ 2147483646 w 809"/>
              <a:gd name="T15" fmla="*/ 181451250 h 93"/>
              <a:gd name="T16" fmla="*/ 2147483646 w 809"/>
              <a:gd name="T17" fmla="*/ 131048125 h 93"/>
              <a:gd name="T18" fmla="*/ 2147483646 w 809"/>
              <a:gd name="T19" fmla="*/ 30241875 h 93"/>
              <a:gd name="T20" fmla="*/ 2147483646 w 809"/>
              <a:gd name="T21" fmla="*/ 0 h 93"/>
              <a:gd name="T22" fmla="*/ 2147483646 w 809"/>
              <a:gd name="T23" fmla="*/ 131048125 h 93"/>
              <a:gd name="T24" fmla="*/ 2147483646 w 809"/>
              <a:gd name="T25" fmla="*/ 786288750 h 93"/>
              <a:gd name="T26" fmla="*/ 2147483646 w 809"/>
              <a:gd name="T27" fmla="*/ 483870000 h 93"/>
              <a:gd name="T28" fmla="*/ 2147483646 w 809"/>
              <a:gd name="T29" fmla="*/ 917336875 h 93"/>
              <a:gd name="T30" fmla="*/ 2147483646 w 809"/>
              <a:gd name="T31" fmla="*/ 161290000 h 93"/>
              <a:gd name="T32" fmla="*/ 2147483646 w 809"/>
              <a:gd name="T33" fmla="*/ 483870000 h 93"/>
              <a:gd name="T34" fmla="*/ 2147483646 w 809"/>
              <a:gd name="T35" fmla="*/ 816530625 h 93"/>
              <a:gd name="T36" fmla="*/ 2147483646 w 809"/>
              <a:gd name="T37" fmla="*/ 473789375 h 93"/>
              <a:gd name="T38" fmla="*/ 2147483646 w 809"/>
              <a:gd name="T39" fmla="*/ 473789375 h 93"/>
              <a:gd name="T40" fmla="*/ 2147483646 w 809"/>
              <a:gd name="T41" fmla="*/ 151209375 h 93"/>
              <a:gd name="T42" fmla="*/ 2147483646 w 809"/>
              <a:gd name="T43" fmla="*/ 473789375 h 93"/>
              <a:gd name="T44" fmla="*/ 2147483646 w 809"/>
              <a:gd name="T45" fmla="*/ 473789375 h 93"/>
              <a:gd name="T46" fmla="*/ 2147483646 w 809"/>
              <a:gd name="T47" fmla="*/ 937498125 h 93"/>
              <a:gd name="T48" fmla="*/ 2147483646 w 809"/>
              <a:gd name="T49" fmla="*/ 826611250 h 93"/>
              <a:gd name="T50" fmla="*/ 2147483646 w 809"/>
              <a:gd name="T51" fmla="*/ 917336875 h 93"/>
              <a:gd name="T52" fmla="*/ 2147483646 w 809"/>
              <a:gd name="T53" fmla="*/ 493950625 h 93"/>
              <a:gd name="T54" fmla="*/ 2147483646 w 809"/>
              <a:gd name="T55" fmla="*/ 594756875 h 93"/>
              <a:gd name="T56" fmla="*/ 2147483646 w 809"/>
              <a:gd name="T57" fmla="*/ 816530625 h 93"/>
              <a:gd name="T58" fmla="*/ 2147483646 w 809"/>
              <a:gd name="T59" fmla="*/ 231854375 h 93"/>
              <a:gd name="T60" fmla="*/ 2147483646 w 809"/>
              <a:gd name="T61" fmla="*/ 483870000 h 93"/>
              <a:gd name="T62" fmla="*/ 2147483646 w 809"/>
              <a:gd name="T63" fmla="*/ 816530625 h 93"/>
              <a:gd name="T64" fmla="*/ 2147483646 w 809"/>
              <a:gd name="T65" fmla="*/ 937498125 h 93"/>
              <a:gd name="T66" fmla="*/ 2147483646 w 809"/>
              <a:gd name="T67" fmla="*/ 473789375 h 93"/>
              <a:gd name="T68" fmla="*/ 2147483646 w 809"/>
              <a:gd name="T69" fmla="*/ 463708750 h 93"/>
              <a:gd name="T70" fmla="*/ 2147483646 w 809"/>
              <a:gd name="T71" fmla="*/ 312499375 h 93"/>
              <a:gd name="T72" fmla="*/ 2147483646 w 809"/>
              <a:gd name="T73" fmla="*/ 816530625 h 93"/>
              <a:gd name="T74" fmla="*/ 2147483646 w 809"/>
              <a:gd name="T75" fmla="*/ 574595625 h 93"/>
              <a:gd name="T76" fmla="*/ 2147483646 w 809"/>
              <a:gd name="T77" fmla="*/ 302418750 h 93"/>
              <a:gd name="T78" fmla="*/ 2147483646 w 809"/>
              <a:gd name="T79" fmla="*/ 161290000 h 93"/>
              <a:gd name="T80" fmla="*/ 2147483646 w 809"/>
              <a:gd name="T81" fmla="*/ 917336875 h 93"/>
              <a:gd name="T82" fmla="*/ 2147483646 w 809"/>
              <a:gd name="T83" fmla="*/ 624998750 h 93"/>
              <a:gd name="T84" fmla="*/ 2147483646 w 809"/>
              <a:gd name="T85" fmla="*/ 917336875 h 93"/>
              <a:gd name="T86" fmla="*/ 2081535118 w 809"/>
              <a:gd name="T87" fmla="*/ 816530625 h 93"/>
              <a:gd name="T88" fmla="*/ 2081535118 w 809"/>
              <a:gd name="T89" fmla="*/ 937498125 h 93"/>
              <a:gd name="T90" fmla="*/ 2147483646 w 809"/>
              <a:gd name="T91" fmla="*/ 473789375 h 93"/>
              <a:gd name="T92" fmla="*/ 1588803909 w 809"/>
              <a:gd name="T93" fmla="*/ 50403125 h 93"/>
              <a:gd name="T94" fmla="*/ 1387687964 w 809"/>
              <a:gd name="T95" fmla="*/ 433466875 h 93"/>
              <a:gd name="T96" fmla="*/ 874848966 w 809"/>
              <a:gd name="T97" fmla="*/ 50403125 h 93"/>
              <a:gd name="T98" fmla="*/ 70391532 w 809"/>
              <a:gd name="T99" fmla="*/ 50403125 h 93"/>
              <a:gd name="T100" fmla="*/ 110613452 w 809"/>
              <a:gd name="T101" fmla="*/ 241935000 h 93"/>
              <a:gd name="T102" fmla="*/ 311726225 w 809"/>
              <a:gd name="T103" fmla="*/ 161290000 h 93"/>
              <a:gd name="T104" fmla="*/ 432395157 w 809"/>
              <a:gd name="T105" fmla="*/ 161290000 h 93"/>
              <a:gd name="T106" fmla="*/ 804457434 w 809"/>
              <a:gd name="T107" fmla="*/ 161290000 h 93"/>
              <a:gd name="T108" fmla="*/ 945237327 w 809"/>
              <a:gd name="T109" fmla="*/ 917336875 h 93"/>
              <a:gd name="T110" fmla="*/ 1387687964 w 809"/>
              <a:gd name="T111" fmla="*/ 917336875 h 93"/>
              <a:gd name="T112" fmla="*/ 1538526508 w 809"/>
              <a:gd name="T113" fmla="*/ 161290000 h 9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09" h="93">
                <a:moveTo>
                  <a:pt x="796" y="8"/>
                </a:moveTo>
                <a:cubicBezTo>
                  <a:pt x="794" y="8"/>
                  <a:pt x="794" y="8"/>
                  <a:pt x="794" y="8"/>
                </a:cubicBezTo>
                <a:cubicBezTo>
                  <a:pt x="794" y="13"/>
                  <a:pt x="794" y="13"/>
                  <a:pt x="794" y="13"/>
                </a:cubicBezTo>
                <a:cubicBezTo>
                  <a:pt x="796" y="13"/>
                  <a:pt x="796" y="13"/>
                  <a:pt x="796" y="13"/>
                </a:cubicBezTo>
                <a:cubicBezTo>
                  <a:pt x="797" y="13"/>
                  <a:pt x="798" y="12"/>
                  <a:pt x="798" y="11"/>
                </a:cubicBezTo>
                <a:cubicBezTo>
                  <a:pt x="798" y="9"/>
                  <a:pt x="797" y="8"/>
                  <a:pt x="796" y="8"/>
                </a:cubicBezTo>
                <a:moveTo>
                  <a:pt x="800" y="20"/>
                </a:moveTo>
                <a:cubicBezTo>
                  <a:pt x="799" y="20"/>
                  <a:pt x="799" y="20"/>
                  <a:pt x="798" y="19"/>
                </a:cubicBezTo>
                <a:cubicBezTo>
                  <a:pt x="796" y="16"/>
                  <a:pt x="796" y="16"/>
                  <a:pt x="796" y="16"/>
                </a:cubicBezTo>
                <a:cubicBezTo>
                  <a:pt x="796" y="15"/>
                  <a:pt x="796" y="15"/>
                  <a:pt x="795" y="15"/>
                </a:cubicBezTo>
                <a:cubicBezTo>
                  <a:pt x="794" y="15"/>
                  <a:pt x="794" y="15"/>
                  <a:pt x="794" y="15"/>
                </a:cubicBezTo>
                <a:cubicBezTo>
                  <a:pt x="794" y="20"/>
                  <a:pt x="794" y="20"/>
                  <a:pt x="794" y="20"/>
                </a:cubicBezTo>
                <a:cubicBezTo>
                  <a:pt x="791" y="20"/>
                  <a:pt x="791" y="20"/>
                  <a:pt x="791" y="20"/>
                </a:cubicBezTo>
                <a:cubicBezTo>
                  <a:pt x="791" y="8"/>
                  <a:pt x="791" y="8"/>
                  <a:pt x="791" y="8"/>
                </a:cubicBezTo>
                <a:cubicBezTo>
                  <a:pt x="790" y="8"/>
                  <a:pt x="790" y="8"/>
                  <a:pt x="790" y="8"/>
                </a:cubicBezTo>
                <a:cubicBezTo>
                  <a:pt x="790" y="7"/>
                  <a:pt x="790" y="7"/>
                  <a:pt x="790" y="7"/>
                </a:cubicBezTo>
                <a:cubicBezTo>
                  <a:pt x="796" y="7"/>
                  <a:pt x="796" y="7"/>
                  <a:pt x="796" y="7"/>
                </a:cubicBezTo>
                <a:cubicBezTo>
                  <a:pt x="799" y="7"/>
                  <a:pt x="801" y="8"/>
                  <a:pt x="801" y="11"/>
                </a:cubicBezTo>
                <a:cubicBezTo>
                  <a:pt x="801" y="13"/>
                  <a:pt x="799" y="14"/>
                  <a:pt x="798" y="14"/>
                </a:cubicBezTo>
                <a:cubicBezTo>
                  <a:pt x="798" y="14"/>
                  <a:pt x="798" y="14"/>
                  <a:pt x="798" y="14"/>
                </a:cubicBezTo>
                <a:cubicBezTo>
                  <a:pt x="798" y="14"/>
                  <a:pt x="799" y="15"/>
                  <a:pt x="799" y="15"/>
                </a:cubicBezTo>
                <a:cubicBezTo>
                  <a:pt x="800" y="18"/>
                  <a:pt x="800" y="18"/>
                  <a:pt x="800" y="18"/>
                </a:cubicBezTo>
                <a:cubicBezTo>
                  <a:pt x="801" y="18"/>
                  <a:pt x="801" y="18"/>
                  <a:pt x="801" y="18"/>
                </a:cubicBezTo>
                <a:cubicBezTo>
                  <a:pt x="802" y="18"/>
                  <a:pt x="802" y="18"/>
                  <a:pt x="802" y="18"/>
                </a:cubicBezTo>
                <a:cubicBezTo>
                  <a:pt x="802" y="20"/>
                  <a:pt x="802" y="20"/>
                  <a:pt x="802" y="20"/>
                </a:cubicBezTo>
                <a:lnTo>
                  <a:pt x="800" y="20"/>
                </a:lnTo>
                <a:close/>
                <a:moveTo>
                  <a:pt x="806" y="13"/>
                </a:moveTo>
                <a:cubicBezTo>
                  <a:pt x="806" y="20"/>
                  <a:pt x="801" y="24"/>
                  <a:pt x="795" y="24"/>
                </a:cubicBezTo>
                <a:cubicBezTo>
                  <a:pt x="790" y="24"/>
                  <a:pt x="785" y="20"/>
                  <a:pt x="785" y="13"/>
                </a:cubicBezTo>
                <a:cubicBezTo>
                  <a:pt x="785" y="7"/>
                  <a:pt x="790" y="3"/>
                  <a:pt x="795" y="3"/>
                </a:cubicBezTo>
                <a:cubicBezTo>
                  <a:pt x="801" y="3"/>
                  <a:pt x="806" y="7"/>
                  <a:pt x="806" y="13"/>
                </a:cubicBezTo>
                <a:moveTo>
                  <a:pt x="809" y="13"/>
                </a:moveTo>
                <a:cubicBezTo>
                  <a:pt x="809" y="6"/>
                  <a:pt x="803" y="0"/>
                  <a:pt x="795" y="0"/>
                </a:cubicBezTo>
                <a:cubicBezTo>
                  <a:pt x="788" y="0"/>
                  <a:pt x="782" y="6"/>
                  <a:pt x="782" y="13"/>
                </a:cubicBezTo>
                <a:cubicBezTo>
                  <a:pt x="782" y="21"/>
                  <a:pt x="788" y="27"/>
                  <a:pt x="795" y="27"/>
                </a:cubicBezTo>
                <a:cubicBezTo>
                  <a:pt x="803" y="27"/>
                  <a:pt x="809" y="21"/>
                  <a:pt x="809" y="13"/>
                </a:cubicBezTo>
                <a:moveTo>
                  <a:pt x="737" y="16"/>
                </a:moveTo>
                <a:cubicBezTo>
                  <a:pt x="723" y="16"/>
                  <a:pt x="723" y="16"/>
                  <a:pt x="723" y="16"/>
                </a:cubicBezTo>
                <a:cubicBezTo>
                  <a:pt x="723" y="78"/>
                  <a:pt x="723" y="78"/>
                  <a:pt x="723" y="78"/>
                </a:cubicBezTo>
                <a:cubicBezTo>
                  <a:pt x="723" y="80"/>
                  <a:pt x="724" y="81"/>
                  <a:pt x="725" y="81"/>
                </a:cubicBezTo>
                <a:cubicBezTo>
                  <a:pt x="737" y="81"/>
                  <a:pt x="737" y="81"/>
                  <a:pt x="737" y="81"/>
                </a:cubicBezTo>
                <a:cubicBezTo>
                  <a:pt x="756" y="81"/>
                  <a:pt x="768" y="69"/>
                  <a:pt x="768" y="48"/>
                </a:cubicBezTo>
                <a:cubicBezTo>
                  <a:pt x="768" y="27"/>
                  <a:pt x="756" y="16"/>
                  <a:pt x="737" y="16"/>
                </a:cubicBezTo>
                <a:moveTo>
                  <a:pt x="737" y="91"/>
                </a:moveTo>
                <a:cubicBezTo>
                  <a:pt x="718" y="91"/>
                  <a:pt x="718" y="91"/>
                  <a:pt x="718" y="91"/>
                </a:cubicBezTo>
                <a:cubicBezTo>
                  <a:pt x="713" y="91"/>
                  <a:pt x="710" y="89"/>
                  <a:pt x="710" y="83"/>
                </a:cubicBezTo>
                <a:cubicBezTo>
                  <a:pt x="710" y="16"/>
                  <a:pt x="710" y="16"/>
                  <a:pt x="710" y="16"/>
                </a:cubicBezTo>
                <a:cubicBezTo>
                  <a:pt x="703" y="16"/>
                  <a:pt x="703" y="16"/>
                  <a:pt x="703" y="16"/>
                </a:cubicBezTo>
                <a:cubicBezTo>
                  <a:pt x="703" y="5"/>
                  <a:pt x="703" y="5"/>
                  <a:pt x="703" y="5"/>
                </a:cubicBezTo>
                <a:cubicBezTo>
                  <a:pt x="737" y="5"/>
                  <a:pt x="737" y="5"/>
                  <a:pt x="737" y="5"/>
                </a:cubicBezTo>
                <a:cubicBezTo>
                  <a:pt x="764" y="5"/>
                  <a:pt x="781" y="21"/>
                  <a:pt x="781" y="48"/>
                </a:cubicBezTo>
                <a:cubicBezTo>
                  <a:pt x="781" y="75"/>
                  <a:pt x="764" y="91"/>
                  <a:pt x="737" y="91"/>
                </a:cubicBezTo>
                <a:moveTo>
                  <a:pt x="685" y="47"/>
                </a:moveTo>
                <a:cubicBezTo>
                  <a:pt x="685" y="66"/>
                  <a:pt x="671" y="81"/>
                  <a:pt x="654" y="81"/>
                </a:cubicBezTo>
                <a:cubicBezTo>
                  <a:pt x="636" y="81"/>
                  <a:pt x="622" y="66"/>
                  <a:pt x="622" y="47"/>
                </a:cubicBezTo>
                <a:cubicBezTo>
                  <a:pt x="622" y="29"/>
                  <a:pt x="636" y="15"/>
                  <a:pt x="654" y="15"/>
                </a:cubicBezTo>
                <a:cubicBezTo>
                  <a:pt x="671" y="15"/>
                  <a:pt x="685" y="29"/>
                  <a:pt x="685" y="47"/>
                </a:cubicBezTo>
                <a:moveTo>
                  <a:pt x="698" y="47"/>
                </a:moveTo>
                <a:cubicBezTo>
                  <a:pt x="698" y="23"/>
                  <a:pt x="678" y="4"/>
                  <a:pt x="654" y="4"/>
                </a:cubicBezTo>
                <a:cubicBezTo>
                  <a:pt x="629" y="4"/>
                  <a:pt x="610" y="23"/>
                  <a:pt x="610" y="47"/>
                </a:cubicBezTo>
                <a:cubicBezTo>
                  <a:pt x="610" y="73"/>
                  <a:pt x="629" y="93"/>
                  <a:pt x="654" y="93"/>
                </a:cubicBezTo>
                <a:cubicBezTo>
                  <a:pt x="678" y="93"/>
                  <a:pt x="698" y="73"/>
                  <a:pt x="698" y="47"/>
                </a:cubicBezTo>
                <a:moveTo>
                  <a:pt x="556" y="15"/>
                </a:moveTo>
                <a:cubicBezTo>
                  <a:pt x="539" y="15"/>
                  <a:pt x="525" y="29"/>
                  <a:pt x="525" y="47"/>
                </a:cubicBezTo>
                <a:cubicBezTo>
                  <a:pt x="525" y="66"/>
                  <a:pt x="539" y="81"/>
                  <a:pt x="556" y="81"/>
                </a:cubicBezTo>
                <a:cubicBezTo>
                  <a:pt x="574" y="81"/>
                  <a:pt x="588" y="66"/>
                  <a:pt x="588" y="47"/>
                </a:cubicBezTo>
                <a:cubicBezTo>
                  <a:pt x="588" y="29"/>
                  <a:pt x="574" y="15"/>
                  <a:pt x="556" y="15"/>
                </a:cubicBezTo>
                <a:moveTo>
                  <a:pt x="556" y="93"/>
                </a:moveTo>
                <a:cubicBezTo>
                  <a:pt x="531" y="93"/>
                  <a:pt x="512" y="73"/>
                  <a:pt x="512" y="47"/>
                </a:cubicBezTo>
                <a:cubicBezTo>
                  <a:pt x="512" y="23"/>
                  <a:pt x="531" y="4"/>
                  <a:pt x="556" y="4"/>
                </a:cubicBezTo>
                <a:cubicBezTo>
                  <a:pt x="581" y="4"/>
                  <a:pt x="600" y="23"/>
                  <a:pt x="600" y="47"/>
                </a:cubicBezTo>
                <a:cubicBezTo>
                  <a:pt x="600" y="73"/>
                  <a:pt x="581" y="93"/>
                  <a:pt x="556" y="93"/>
                </a:cubicBezTo>
                <a:moveTo>
                  <a:pt x="424" y="48"/>
                </a:moveTo>
                <a:cubicBezTo>
                  <a:pt x="424" y="75"/>
                  <a:pt x="443" y="93"/>
                  <a:pt x="466" y="93"/>
                </a:cubicBezTo>
                <a:cubicBezTo>
                  <a:pt x="483" y="93"/>
                  <a:pt x="493" y="82"/>
                  <a:pt x="493" y="82"/>
                </a:cubicBezTo>
                <a:cubicBezTo>
                  <a:pt x="493" y="82"/>
                  <a:pt x="493" y="82"/>
                  <a:pt x="493" y="82"/>
                </a:cubicBezTo>
                <a:cubicBezTo>
                  <a:pt x="493" y="82"/>
                  <a:pt x="493" y="84"/>
                  <a:pt x="493" y="86"/>
                </a:cubicBezTo>
                <a:cubicBezTo>
                  <a:pt x="493" y="91"/>
                  <a:pt x="493" y="91"/>
                  <a:pt x="493" y="91"/>
                </a:cubicBezTo>
                <a:cubicBezTo>
                  <a:pt x="504" y="91"/>
                  <a:pt x="504" y="91"/>
                  <a:pt x="504" y="91"/>
                </a:cubicBezTo>
                <a:cubicBezTo>
                  <a:pt x="504" y="56"/>
                  <a:pt x="504" y="56"/>
                  <a:pt x="504" y="56"/>
                </a:cubicBezTo>
                <a:cubicBezTo>
                  <a:pt x="504" y="51"/>
                  <a:pt x="501" y="49"/>
                  <a:pt x="496" y="49"/>
                </a:cubicBezTo>
                <a:cubicBezTo>
                  <a:pt x="485" y="49"/>
                  <a:pt x="485" y="49"/>
                  <a:pt x="485" y="49"/>
                </a:cubicBezTo>
                <a:cubicBezTo>
                  <a:pt x="485" y="59"/>
                  <a:pt x="485" y="59"/>
                  <a:pt x="485" y="59"/>
                </a:cubicBezTo>
                <a:cubicBezTo>
                  <a:pt x="490" y="59"/>
                  <a:pt x="490" y="59"/>
                  <a:pt x="490" y="59"/>
                </a:cubicBezTo>
                <a:cubicBezTo>
                  <a:pt x="492" y="59"/>
                  <a:pt x="492" y="60"/>
                  <a:pt x="492" y="62"/>
                </a:cubicBezTo>
                <a:cubicBezTo>
                  <a:pt x="492" y="70"/>
                  <a:pt x="492" y="70"/>
                  <a:pt x="492" y="70"/>
                </a:cubicBezTo>
                <a:cubicBezTo>
                  <a:pt x="492" y="70"/>
                  <a:pt x="483" y="81"/>
                  <a:pt x="468" y="81"/>
                </a:cubicBezTo>
                <a:cubicBezTo>
                  <a:pt x="451" y="81"/>
                  <a:pt x="437" y="68"/>
                  <a:pt x="437" y="48"/>
                </a:cubicBezTo>
                <a:cubicBezTo>
                  <a:pt x="437" y="29"/>
                  <a:pt x="451" y="15"/>
                  <a:pt x="468" y="15"/>
                </a:cubicBezTo>
                <a:cubicBezTo>
                  <a:pt x="482" y="15"/>
                  <a:pt x="491" y="23"/>
                  <a:pt x="491" y="23"/>
                </a:cubicBezTo>
                <a:cubicBezTo>
                  <a:pt x="498" y="14"/>
                  <a:pt x="498" y="14"/>
                  <a:pt x="498" y="14"/>
                </a:cubicBezTo>
                <a:cubicBezTo>
                  <a:pt x="498" y="14"/>
                  <a:pt x="488" y="4"/>
                  <a:pt x="467" y="4"/>
                </a:cubicBezTo>
                <a:cubicBezTo>
                  <a:pt x="443" y="4"/>
                  <a:pt x="424" y="23"/>
                  <a:pt x="424" y="48"/>
                </a:cubicBezTo>
                <a:moveTo>
                  <a:pt x="371" y="15"/>
                </a:moveTo>
                <a:cubicBezTo>
                  <a:pt x="353" y="15"/>
                  <a:pt x="339" y="29"/>
                  <a:pt x="339" y="47"/>
                </a:cubicBezTo>
                <a:cubicBezTo>
                  <a:pt x="339" y="66"/>
                  <a:pt x="353" y="81"/>
                  <a:pt x="371" y="81"/>
                </a:cubicBezTo>
                <a:cubicBezTo>
                  <a:pt x="388" y="81"/>
                  <a:pt x="402" y="66"/>
                  <a:pt x="402" y="47"/>
                </a:cubicBezTo>
                <a:cubicBezTo>
                  <a:pt x="402" y="29"/>
                  <a:pt x="388" y="15"/>
                  <a:pt x="371" y="15"/>
                </a:cubicBezTo>
                <a:moveTo>
                  <a:pt x="371" y="93"/>
                </a:moveTo>
                <a:cubicBezTo>
                  <a:pt x="346" y="93"/>
                  <a:pt x="327" y="73"/>
                  <a:pt x="327" y="47"/>
                </a:cubicBezTo>
                <a:cubicBezTo>
                  <a:pt x="327" y="23"/>
                  <a:pt x="346" y="4"/>
                  <a:pt x="371" y="4"/>
                </a:cubicBezTo>
                <a:cubicBezTo>
                  <a:pt x="396" y="4"/>
                  <a:pt x="415" y="23"/>
                  <a:pt x="415" y="47"/>
                </a:cubicBezTo>
                <a:cubicBezTo>
                  <a:pt x="415" y="73"/>
                  <a:pt x="396" y="93"/>
                  <a:pt x="371" y="93"/>
                </a:cubicBezTo>
                <a:moveTo>
                  <a:pt x="290" y="46"/>
                </a:moveTo>
                <a:cubicBezTo>
                  <a:pt x="274" y="46"/>
                  <a:pt x="274" y="46"/>
                  <a:pt x="274" y="46"/>
                </a:cubicBezTo>
                <a:cubicBezTo>
                  <a:pt x="274" y="16"/>
                  <a:pt x="274" y="16"/>
                  <a:pt x="274" y="16"/>
                </a:cubicBezTo>
                <a:cubicBezTo>
                  <a:pt x="290" y="16"/>
                  <a:pt x="290" y="16"/>
                  <a:pt x="290" y="16"/>
                </a:cubicBezTo>
                <a:cubicBezTo>
                  <a:pt x="299" y="16"/>
                  <a:pt x="304" y="21"/>
                  <a:pt x="304" y="31"/>
                </a:cubicBezTo>
                <a:cubicBezTo>
                  <a:pt x="304" y="40"/>
                  <a:pt x="299" y="46"/>
                  <a:pt x="290" y="46"/>
                </a:cubicBezTo>
                <a:moveTo>
                  <a:pt x="323" y="91"/>
                </a:moveTo>
                <a:cubicBezTo>
                  <a:pt x="323" y="81"/>
                  <a:pt x="323" y="81"/>
                  <a:pt x="323" y="81"/>
                </a:cubicBezTo>
                <a:cubicBezTo>
                  <a:pt x="322" y="81"/>
                  <a:pt x="322" y="81"/>
                  <a:pt x="322" y="81"/>
                </a:cubicBezTo>
                <a:cubicBezTo>
                  <a:pt x="319" y="81"/>
                  <a:pt x="317" y="80"/>
                  <a:pt x="315" y="78"/>
                </a:cubicBezTo>
                <a:cubicBezTo>
                  <a:pt x="305" y="57"/>
                  <a:pt x="305" y="57"/>
                  <a:pt x="305" y="57"/>
                </a:cubicBezTo>
                <a:cubicBezTo>
                  <a:pt x="304" y="54"/>
                  <a:pt x="301" y="53"/>
                  <a:pt x="301" y="53"/>
                </a:cubicBezTo>
                <a:cubicBezTo>
                  <a:pt x="301" y="53"/>
                  <a:pt x="301" y="53"/>
                  <a:pt x="301" y="53"/>
                </a:cubicBezTo>
                <a:cubicBezTo>
                  <a:pt x="308" y="52"/>
                  <a:pt x="317" y="45"/>
                  <a:pt x="317" y="30"/>
                </a:cubicBezTo>
                <a:cubicBezTo>
                  <a:pt x="317" y="15"/>
                  <a:pt x="306" y="5"/>
                  <a:pt x="291" y="5"/>
                </a:cubicBezTo>
                <a:cubicBezTo>
                  <a:pt x="254" y="5"/>
                  <a:pt x="254" y="5"/>
                  <a:pt x="254" y="5"/>
                </a:cubicBezTo>
                <a:cubicBezTo>
                  <a:pt x="254" y="16"/>
                  <a:pt x="254" y="16"/>
                  <a:pt x="254" y="16"/>
                </a:cubicBezTo>
                <a:cubicBezTo>
                  <a:pt x="262" y="16"/>
                  <a:pt x="262" y="16"/>
                  <a:pt x="262" y="16"/>
                </a:cubicBezTo>
                <a:cubicBezTo>
                  <a:pt x="262" y="91"/>
                  <a:pt x="262" y="91"/>
                  <a:pt x="262" y="91"/>
                </a:cubicBezTo>
                <a:cubicBezTo>
                  <a:pt x="274" y="91"/>
                  <a:pt x="274" y="91"/>
                  <a:pt x="274" y="91"/>
                </a:cubicBezTo>
                <a:cubicBezTo>
                  <a:pt x="274" y="57"/>
                  <a:pt x="274" y="57"/>
                  <a:pt x="274" y="57"/>
                </a:cubicBezTo>
                <a:cubicBezTo>
                  <a:pt x="285" y="57"/>
                  <a:pt x="285" y="57"/>
                  <a:pt x="285" y="57"/>
                </a:cubicBezTo>
                <a:cubicBezTo>
                  <a:pt x="290" y="57"/>
                  <a:pt x="291" y="57"/>
                  <a:pt x="294" y="62"/>
                </a:cubicBezTo>
                <a:cubicBezTo>
                  <a:pt x="305" y="85"/>
                  <a:pt x="305" y="85"/>
                  <a:pt x="305" y="85"/>
                </a:cubicBezTo>
                <a:cubicBezTo>
                  <a:pt x="308" y="90"/>
                  <a:pt x="310" y="91"/>
                  <a:pt x="317" y="91"/>
                </a:cubicBezTo>
                <a:lnTo>
                  <a:pt x="323" y="91"/>
                </a:lnTo>
                <a:close/>
                <a:moveTo>
                  <a:pt x="207" y="15"/>
                </a:moveTo>
                <a:cubicBezTo>
                  <a:pt x="190" y="15"/>
                  <a:pt x="176" y="29"/>
                  <a:pt x="176" y="47"/>
                </a:cubicBezTo>
                <a:cubicBezTo>
                  <a:pt x="176" y="66"/>
                  <a:pt x="190" y="81"/>
                  <a:pt x="207" y="81"/>
                </a:cubicBezTo>
                <a:cubicBezTo>
                  <a:pt x="225" y="81"/>
                  <a:pt x="239" y="66"/>
                  <a:pt x="239" y="47"/>
                </a:cubicBezTo>
                <a:cubicBezTo>
                  <a:pt x="239" y="29"/>
                  <a:pt x="225" y="15"/>
                  <a:pt x="207" y="15"/>
                </a:cubicBezTo>
                <a:moveTo>
                  <a:pt x="207" y="93"/>
                </a:moveTo>
                <a:cubicBezTo>
                  <a:pt x="182" y="93"/>
                  <a:pt x="163" y="73"/>
                  <a:pt x="163" y="47"/>
                </a:cubicBezTo>
                <a:cubicBezTo>
                  <a:pt x="163" y="23"/>
                  <a:pt x="182" y="4"/>
                  <a:pt x="207" y="4"/>
                </a:cubicBezTo>
                <a:cubicBezTo>
                  <a:pt x="232" y="4"/>
                  <a:pt x="251" y="23"/>
                  <a:pt x="251" y="47"/>
                </a:cubicBezTo>
                <a:cubicBezTo>
                  <a:pt x="251" y="73"/>
                  <a:pt x="232" y="93"/>
                  <a:pt x="207" y="93"/>
                </a:cubicBezTo>
                <a:moveTo>
                  <a:pt x="158" y="16"/>
                </a:moveTo>
                <a:cubicBezTo>
                  <a:pt x="158" y="5"/>
                  <a:pt x="158" y="5"/>
                  <a:pt x="158" y="5"/>
                </a:cubicBezTo>
                <a:cubicBezTo>
                  <a:pt x="146" y="5"/>
                  <a:pt x="146" y="5"/>
                  <a:pt x="146" y="5"/>
                </a:cubicBezTo>
                <a:cubicBezTo>
                  <a:pt x="141" y="5"/>
                  <a:pt x="138" y="7"/>
                  <a:pt x="138" y="1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13"/>
                  <a:pt x="94" y="13"/>
                  <a:pt x="94" y="13"/>
                </a:cubicBezTo>
                <a:cubicBezTo>
                  <a:pt x="94" y="7"/>
                  <a:pt x="92" y="5"/>
                  <a:pt x="87" y="5"/>
                </a:cubicBezTo>
                <a:cubicBezTo>
                  <a:pt x="76" y="5"/>
                  <a:pt x="76" y="5"/>
                  <a:pt x="76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" y="5"/>
                  <a:pt x="7" y="5"/>
                  <a:pt x="7" y="5"/>
                </a:cubicBezTo>
                <a:cubicBezTo>
                  <a:pt x="2" y="5"/>
                  <a:pt x="0" y="7"/>
                  <a:pt x="0" y="12"/>
                </a:cubicBezTo>
                <a:cubicBezTo>
                  <a:pt x="0" y="24"/>
                  <a:pt x="0" y="24"/>
                  <a:pt x="0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6"/>
                  <a:pt x="12" y="16"/>
                  <a:pt x="13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91"/>
                  <a:pt x="31" y="91"/>
                  <a:pt x="31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16"/>
                  <a:pt x="43" y="16"/>
                  <a:pt x="43" y="16"/>
                </a:cubicBezTo>
                <a:cubicBezTo>
                  <a:pt x="74" y="16"/>
                  <a:pt x="74" y="16"/>
                  <a:pt x="74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2" y="18"/>
                </a:cubicBezTo>
                <a:cubicBezTo>
                  <a:pt x="82" y="91"/>
                  <a:pt x="82" y="91"/>
                  <a:pt x="82" y="91"/>
                </a:cubicBezTo>
                <a:cubicBezTo>
                  <a:pt x="94" y="91"/>
                  <a:pt x="94" y="91"/>
                  <a:pt x="94" y="91"/>
                </a:cubicBezTo>
                <a:cubicBezTo>
                  <a:pt x="94" y="53"/>
                  <a:pt x="94" y="53"/>
                  <a:pt x="94" y="53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50" y="91"/>
                  <a:pt x="150" y="91"/>
                  <a:pt x="150" y="91"/>
                </a:cubicBezTo>
                <a:cubicBezTo>
                  <a:pt x="150" y="18"/>
                  <a:pt x="150" y="18"/>
                  <a:pt x="150" y="18"/>
                </a:cubicBezTo>
                <a:cubicBezTo>
                  <a:pt x="150" y="16"/>
                  <a:pt x="151" y="16"/>
                  <a:pt x="153" y="16"/>
                </a:cubicBezTo>
                <a:lnTo>
                  <a:pt x="15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234" y="1097399"/>
            <a:ext cx="10659533" cy="864095"/>
          </a:xfrm>
        </p:spPr>
        <p:txBody>
          <a:bodyPr/>
          <a:lstStyle>
            <a:lvl1pPr>
              <a:lnSpc>
                <a:spcPts val="5800"/>
              </a:lnSpc>
              <a:defRPr sz="58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234" y="1883563"/>
            <a:ext cx="10659533" cy="1545437"/>
          </a:xfrm>
        </p:spPr>
        <p:txBody>
          <a:bodyPr/>
          <a:lstStyle>
            <a:lvl1pPr marL="0" indent="0" algn="l">
              <a:lnSpc>
                <a:spcPts val="3500"/>
              </a:lnSpc>
              <a:spcAft>
                <a:spcPts val="360"/>
              </a:spcAft>
              <a:buNone/>
              <a:defRPr sz="3400" baseline="0">
                <a:solidFill>
                  <a:srgbClr val="006B5B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66233" y="3661691"/>
            <a:ext cx="5329767" cy="234000"/>
          </a:xfrm>
        </p:spPr>
        <p:txBody>
          <a:bodyPr/>
          <a:lstStyle>
            <a:lvl1pPr>
              <a:lnSpc>
                <a:spcPts val="1800"/>
              </a:lnSpc>
              <a:spcAft>
                <a:spcPts val="0"/>
              </a:spcAft>
              <a:defRPr sz="1600" b="1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66234" y="3890961"/>
            <a:ext cx="5329767" cy="3240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66234" y="5879299"/>
            <a:ext cx="5329767" cy="360000"/>
          </a:xfrm>
        </p:spPr>
        <p:txBody>
          <a:bodyPr/>
          <a:lstStyle>
            <a:lvl1pPr>
              <a:defRPr lang="en-US" sz="1600" kern="1200" baseline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6234" y="6105779"/>
            <a:ext cx="5329767" cy="3600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20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40785" y="255588"/>
            <a:ext cx="11510433" cy="6602412"/>
          </a:xfrm>
          <a:custGeom>
            <a:avLst/>
            <a:gdLst>
              <a:gd name="T0" fmla="*/ 2147483646 w 2722"/>
              <a:gd name="T1" fmla="*/ 2147483646 h 2081"/>
              <a:gd name="T2" fmla="*/ 2147483646 w 2722"/>
              <a:gd name="T3" fmla="*/ 905948646 h 2081"/>
              <a:gd name="T4" fmla="*/ 2147483646 w 2722"/>
              <a:gd name="T5" fmla="*/ 0 h 2081"/>
              <a:gd name="T6" fmla="*/ 905257312 w 2722"/>
              <a:gd name="T7" fmla="*/ 0 h 2081"/>
              <a:gd name="T8" fmla="*/ 0 w 2722"/>
              <a:gd name="T9" fmla="*/ 905948646 h 2081"/>
              <a:gd name="T10" fmla="*/ 0 w 2722"/>
              <a:gd name="T11" fmla="*/ 2147483646 h 2081"/>
              <a:gd name="T12" fmla="*/ 905257312 w 2722"/>
              <a:gd name="T13" fmla="*/ 2147483646 h 2081"/>
              <a:gd name="T14" fmla="*/ 2147483646 w 2722"/>
              <a:gd name="T15" fmla="*/ 2147483646 h 2081"/>
              <a:gd name="T16" fmla="*/ 2147483646 w 2722"/>
              <a:gd name="T17" fmla="*/ 2147483646 h 2081"/>
              <a:gd name="T18" fmla="*/ 2147483646 w 2722"/>
              <a:gd name="T19" fmla="*/ 2147483646 h 2081"/>
              <a:gd name="T20" fmla="*/ 2147483646 w 2722"/>
              <a:gd name="T21" fmla="*/ 2147483646 h 2081"/>
              <a:gd name="T22" fmla="*/ 2147483646 w 2722"/>
              <a:gd name="T23" fmla="*/ 2147483646 h 2081"/>
              <a:gd name="T24" fmla="*/ 2147483646 w 2722"/>
              <a:gd name="T25" fmla="*/ 2147483646 h 2081"/>
              <a:gd name="T26" fmla="*/ 2147483646 w 2722"/>
              <a:gd name="T27" fmla="*/ 2147483646 h 2081"/>
              <a:gd name="T28" fmla="*/ 2147483646 w 2722"/>
              <a:gd name="T29" fmla="*/ 2147483646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2722" y="1912"/>
                </a:moveTo>
                <a:cubicBezTo>
                  <a:pt x="2722" y="90"/>
                  <a:pt x="2722" y="90"/>
                  <a:pt x="2722" y="90"/>
                </a:cubicBezTo>
                <a:cubicBezTo>
                  <a:pt x="2722" y="90"/>
                  <a:pt x="2722" y="0"/>
                  <a:pt x="263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0" y="0"/>
                  <a:pt x="0" y="90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0" y="1912"/>
                  <a:pt x="0" y="2001"/>
                  <a:pt x="90" y="2001"/>
                </a:cubicBezTo>
                <a:cubicBezTo>
                  <a:pt x="1266" y="2001"/>
                  <a:pt x="1266" y="2001"/>
                  <a:pt x="1266" y="2001"/>
                </a:cubicBezTo>
                <a:cubicBezTo>
                  <a:pt x="1272" y="2001"/>
                  <a:pt x="1340" y="2001"/>
                  <a:pt x="1340" y="2068"/>
                </a:cubicBezTo>
                <a:cubicBezTo>
                  <a:pt x="1339" y="2081"/>
                  <a:pt x="1339" y="2081"/>
                  <a:pt x="1339" y="2081"/>
                </a:cubicBezTo>
                <a:cubicBezTo>
                  <a:pt x="1385" y="2081"/>
                  <a:pt x="1385" y="2081"/>
                  <a:pt x="1385" y="2081"/>
                </a:cubicBezTo>
                <a:cubicBezTo>
                  <a:pt x="1385" y="2068"/>
                  <a:pt x="1385" y="2068"/>
                  <a:pt x="1385" y="2068"/>
                </a:cubicBezTo>
                <a:cubicBezTo>
                  <a:pt x="1385" y="2001"/>
                  <a:pt x="1453" y="2001"/>
                  <a:pt x="1459" y="2001"/>
                </a:cubicBezTo>
                <a:cubicBezTo>
                  <a:pt x="2632" y="2001"/>
                  <a:pt x="2632" y="2001"/>
                  <a:pt x="2632" y="2001"/>
                </a:cubicBezTo>
                <a:cubicBezTo>
                  <a:pt x="2632" y="2001"/>
                  <a:pt x="2722" y="2001"/>
                  <a:pt x="2722" y="1912"/>
                </a:cubicBezTo>
              </a:path>
            </a:pathLst>
          </a:custGeom>
          <a:solidFill>
            <a:srgbClr val="006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9609667" y="6127751"/>
            <a:ext cx="1801284" cy="155575"/>
          </a:xfrm>
          <a:custGeom>
            <a:avLst/>
            <a:gdLst>
              <a:gd name="T0" fmla="*/ 2147483646 w 426"/>
              <a:gd name="T1" fmla="*/ 70564375 h 49"/>
              <a:gd name="T2" fmla="*/ 2147483646 w 426"/>
              <a:gd name="T3" fmla="*/ 40322500 h 49"/>
              <a:gd name="T4" fmla="*/ 2147483646 w 426"/>
              <a:gd name="T5" fmla="*/ 80645000 h 49"/>
              <a:gd name="T6" fmla="*/ 2147483646 w 426"/>
              <a:gd name="T7" fmla="*/ 110886875 h 49"/>
              <a:gd name="T8" fmla="*/ 2147483646 w 426"/>
              <a:gd name="T9" fmla="*/ 40322500 h 49"/>
              <a:gd name="T10" fmla="*/ 2147483646 w 426"/>
              <a:gd name="T11" fmla="*/ 50403125 h 49"/>
              <a:gd name="T12" fmla="*/ 2147483646 w 426"/>
              <a:gd name="T13" fmla="*/ 80645000 h 49"/>
              <a:gd name="T14" fmla="*/ 2147483646 w 426"/>
              <a:gd name="T15" fmla="*/ 100806250 h 49"/>
              <a:gd name="T16" fmla="*/ 2147483646 w 426"/>
              <a:gd name="T17" fmla="*/ 70564375 h 49"/>
              <a:gd name="T18" fmla="*/ 2147483646 w 426"/>
              <a:gd name="T19" fmla="*/ 10080625 h 49"/>
              <a:gd name="T20" fmla="*/ 2147483646 w 426"/>
              <a:gd name="T21" fmla="*/ 0 h 49"/>
              <a:gd name="T22" fmla="*/ 2147483646 w 426"/>
              <a:gd name="T23" fmla="*/ 70564375 h 49"/>
              <a:gd name="T24" fmla="*/ 2147483646 w 426"/>
              <a:gd name="T25" fmla="*/ 413305625 h 49"/>
              <a:gd name="T26" fmla="*/ 2147483646 w 426"/>
              <a:gd name="T27" fmla="*/ 252015625 h 49"/>
              <a:gd name="T28" fmla="*/ 2147483646 w 426"/>
              <a:gd name="T29" fmla="*/ 483870000 h 49"/>
              <a:gd name="T30" fmla="*/ 2147483646 w 426"/>
              <a:gd name="T31" fmla="*/ 80645000 h 49"/>
              <a:gd name="T32" fmla="*/ 2147483646 w 426"/>
              <a:gd name="T33" fmla="*/ 252015625 h 49"/>
              <a:gd name="T34" fmla="*/ 2147483646 w 426"/>
              <a:gd name="T35" fmla="*/ 433466875 h 49"/>
              <a:gd name="T36" fmla="*/ 2147483646 w 426"/>
              <a:gd name="T37" fmla="*/ 252015625 h 49"/>
              <a:gd name="T38" fmla="*/ 2147483646 w 426"/>
              <a:gd name="T39" fmla="*/ 252015625 h 49"/>
              <a:gd name="T40" fmla="*/ 2147483646 w 426"/>
              <a:gd name="T41" fmla="*/ 80645000 h 49"/>
              <a:gd name="T42" fmla="*/ 2147483646 w 426"/>
              <a:gd name="T43" fmla="*/ 252015625 h 49"/>
              <a:gd name="T44" fmla="*/ 2147483646 w 426"/>
              <a:gd name="T45" fmla="*/ 252015625 h 49"/>
              <a:gd name="T46" fmla="*/ 2147483646 w 426"/>
              <a:gd name="T47" fmla="*/ 493950625 h 49"/>
              <a:gd name="T48" fmla="*/ 2147483646 w 426"/>
              <a:gd name="T49" fmla="*/ 433466875 h 49"/>
              <a:gd name="T50" fmla="*/ 2147483646 w 426"/>
              <a:gd name="T51" fmla="*/ 483870000 h 49"/>
              <a:gd name="T52" fmla="*/ 2147483646 w 426"/>
              <a:gd name="T53" fmla="*/ 252015625 h 49"/>
              <a:gd name="T54" fmla="*/ 2147483646 w 426"/>
              <a:gd name="T55" fmla="*/ 312499375 h 49"/>
              <a:gd name="T56" fmla="*/ 2147483646 w 426"/>
              <a:gd name="T57" fmla="*/ 433466875 h 49"/>
              <a:gd name="T58" fmla="*/ 2147483646 w 426"/>
              <a:gd name="T59" fmla="*/ 120967500 h 49"/>
              <a:gd name="T60" fmla="*/ 2147483646 w 426"/>
              <a:gd name="T61" fmla="*/ 252015625 h 49"/>
              <a:gd name="T62" fmla="*/ 1971169183 w 426"/>
              <a:gd name="T63" fmla="*/ 433466875 h 49"/>
              <a:gd name="T64" fmla="*/ 1971169183 w 426"/>
              <a:gd name="T65" fmla="*/ 493950625 h 49"/>
              <a:gd name="T66" fmla="*/ 2147483646 w 426"/>
              <a:gd name="T67" fmla="*/ 252015625 h 49"/>
              <a:gd name="T68" fmla="*/ 1458263078 w 426"/>
              <a:gd name="T69" fmla="*/ 241935000 h 49"/>
              <a:gd name="T70" fmla="*/ 1619173553 w 426"/>
              <a:gd name="T71" fmla="*/ 161290000 h 49"/>
              <a:gd name="T72" fmla="*/ 1719744186 w 426"/>
              <a:gd name="T73" fmla="*/ 423386250 h 49"/>
              <a:gd name="T74" fmla="*/ 1619173553 w 426"/>
              <a:gd name="T75" fmla="*/ 302418750 h 49"/>
              <a:gd name="T76" fmla="*/ 1689572679 w 426"/>
              <a:gd name="T77" fmla="*/ 161290000 h 49"/>
              <a:gd name="T78" fmla="*/ 1347636333 w 426"/>
              <a:gd name="T79" fmla="*/ 80645000 h 49"/>
              <a:gd name="T80" fmla="*/ 1458263078 w 426"/>
              <a:gd name="T81" fmla="*/ 483870000 h 49"/>
              <a:gd name="T82" fmla="*/ 1558833711 w 426"/>
              <a:gd name="T83" fmla="*/ 322580000 h 49"/>
              <a:gd name="T84" fmla="*/ 1719744186 w 426"/>
              <a:gd name="T85" fmla="*/ 483870000 h 49"/>
              <a:gd name="T86" fmla="*/ 1106267448 w 426"/>
              <a:gd name="T87" fmla="*/ 433466875 h 49"/>
              <a:gd name="T88" fmla="*/ 1106267448 w 426"/>
              <a:gd name="T89" fmla="*/ 493950625 h 49"/>
              <a:gd name="T90" fmla="*/ 1337580221 w 426"/>
              <a:gd name="T91" fmla="*/ 252015625 h 49"/>
              <a:gd name="T92" fmla="*/ 844786340 w 426"/>
              <a:gd name="T93" fmla="*/ 30241875 h 49"/>
              <a:gd name="T94" fmla="*/ 734159595 w 426"/>
              <a:gd name="T95" fmla="*/ 221773750 h 49"/>
              <a:gd name="T96" fmla="*/ 462622374 w 426"/>
              <a:gd name="T97" fmla="*/ 30241875 h 49"/>
              <a:gd name="T98" fmla="*/ 40227619 w 426"/>
              <a:gd name="T99" fmla="*/ 30241875 h 49"/>
              <a:gd name="T100" fmla="*/ 60343014 w 426"/>
              <a:gd name="T101" fmla="*/ 120967500 h 49"/>
              <a:gd name="T102" fmla="*/ 170969759 w 426"/>
              <a:gd name="T103" fmla="*/ 80645000 h 49"/>
              <a:gd name="T104" fmla="*/ 231309602 w 426"/>
              <a:gd name="T105" fmla="*/ 80645000 h 49"/>
              <a:gd name="T106" fmla="*/ 432450867 w 426"/>
              <a:gd name="T107" fmla="*/ 80645000 h 49"/>
              <a:gd name="T108" fmla="*/ 502849993 w 426"/>
              <a:gd name="T109" fmla="*/ 483870000 h 49"/>
              <a:gd name="T110" fmla="*/ 734159595 w 426"/>
              <a:gd name="T111" fmla="*/ 483870000 h 49"/>
              <a:gd name="T112" fmla="*/ 814614833 w 426"/>
              <a:gd name="T113" fmla="*/ 80645000 h 4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" h="49">
                <a:moveTo>
                  <a:pt x="420" y="4"/>
                </a:moveTo>
                <a:cubicBezTo>
                  <a:pt x="418" y="4"/>
                  <a:pt x="418" y="4"/>
                  <a:pt x="418" y="4"/>
                </a:cubicBezTo>
                <a:cubicBezTo>
                  <a:pt x="418" y="7"/>
                  <a:pt x="418" y="7"/>
                  <a:pt x="418" y="7"/>
                </a:cubicBezTo>
                <a:cubicBezTo>
                  <a:pt x="420" y="7"/>
                  <a:pt x="420" y="7"/>
                  <a:pt x="420" y="7"/>
                </a:cubicBezTo>
                <a:cubicBezTo>
                  <a:pt x="420" y="7"/>
                  <a:pt x="421" y="6"/>
                  <a:pt x="421" y="5"/>
                </a:cubicBezTo>
                <a:cubicBezTo>
                  <a:pt x="421" y="5"/>
                  <a:pt x="420" y="4"/>
                  <a:pt x="420" y="4"/>
                </a:cubicBezTo>
                <a:moveTo>
                  <a:pt x="422" y="11"/>
                </a:moveTo>
                <a:cubicBezTo>
                  <a:pt x="421" y="11"/>
                  <a:pt x="421" y="10"/>
                  <a:pt x="421" y="10"/>
                </a:cubicBezTo>
                <a:cubicBezTo>
                  <a:pt x="420" y="8"/>
                  <a:pt x="420" y="8"/>
                  <a:pt x="420" y="8"/>
                </a:cubicBezTo>
                <a:cubicBezTo>
                  <a:pt x="420" y="8"/>
                  <a:pt x="420" y="8"/>
                  <a:pt x="419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7" y="11"/>
                  <a:pt x="417" y="11"/>
                  <a:pt x="417" y="11"/>
                </a:cubicBezTo>
                <a:cubicBezTo>
                  <a:pt x="417" y="4"/>
                  <a:pt x="417" y="4"/>
                  <a:pt x="417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3"/>
                  <a:pt x="416" y="3"/>
                  <a:pt x="416" y="3"/>
                </a:cubicBezTo>
                <a:cubicBezTo>
                  <a:pt x="420" y="3"/>
                  <a:pt x="420" y="3"/>
                  <a:pt x="420" y="3"/>
                </a:cubicBezTo>
                <a:cubicBezTo>
                  <a:pt x="421" y="3"/>
                  <a:pt x="422" y="4"/>
                  <a:pt x="422" y="5"/>
                </a:cubicBezTo>
                <a:cubicBezTo>
                  <a:pt x="422" y="7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1" y="7"/>
                  <a:pt x="421" y="8"/>
                  <a:pt x="421" y="8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10"/>
                  <a:pt x="422" y="10"/>
                  <a:pt x="422" y="1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3" y="11"/>
                  <a:pt x="423" y="11"/>
                  <a:pt x="423" y="11"/>
                </a:cubicBezTo>
                <a:lnTo>
                  <a:pt x="422" y="11"/>
                </a:lnTo>
                <a:close/>
                <a:moveTo>
                  <a:pt x="425" y="7"/>
                </a:moveTo>
                <a:cubicBezTo>
                  <a:pt x="425" y="10"/>
                  <a:pt x="423" y="13"/>
                  <a:pt x="419" y="13"/>
                </a:cubicBezTo>
                <a:cubicBezTo>
                  <a:pt x="416" y="13"/>
                  <a:pt x="414" y="10"/>
                  <a:pt x="414" y="7"/>
                </a:cubicBezTo>
                <a:cubicBezTo>
                  <a:pt x="414" y="4"/>
                  <a:pt x="416" y="1"/>
                  <a:pt x="419" y="1"/>
                </a:cubicBezTo>
                <a:cubicBezTo>
                  <a:pt x="423" y="1"/>
                  <a:pt x="425" y="4"/>
                  <a:pt x="425" y="7"/>
                </a:cubicBezTo>
                <a:moveTo>
                  <a:pt x="426" y="7"/>
                </a:moveTo>
                <a:cubicBezTo>
                  <a:pt x="426" y="3"/>
                  <a:pt x="423" y="0"/>
                  <a:pt x="419" y="0"/>
                </a:cubicBezTo>
                <a:cubicBezTo>
                  <a:pt x="416" y="0"/>
                  <a:pt x="413" y="3"/>
                  <a:pt x="413" y="7"/>
                </a:cubicBezTo>
                <a:cubicBezTo>
                  <a:pt x="413" y="11"/>
                  <a:pt x="416" y="14"/>
                  <a:pt x="419" y="14"/>
                </a:cubicBezTo>
                <a:cubicBezTo>
                  <a:pt x="423" y="14"/>
                  <a:pt x="426" y="11"/>
                  <a:pt x="426" y="7"/>
                </a:cubicBezTo>
                <a:moveTo>
                  <a:pt x="388" y="8"/>
                </a:moveTo>
                <a:cubicBezTo>
                  <a:pt x="381" y="8"/>
                  <a:pt x="381" y="8"/>
                  <a:pt x="381" y="8"/>
                </a:cubicBezTo>
                <a:cubicBezTo>
                  <a:pt x="381" y="41"/>
                  <a:pt x="381" y="41"/>
                  <a:pt x="381" y="41"/>
                </a:cubicBezTo>
                <a:cubicBezTo>
                  <a:pt x="381" y="42"/>
                  <a:pt x="382" y="42"/>
                  <a:pt x="383" y="42"/>
                </a:cubicBezTo>
                <a:cubicBezTo>
                  <a:pt x="388" y="42"/>
                  <a:pt x="388" y="42"/>
                  <a:pt x="388" y="42"/>
                </a:cubicBezTo>
                <a:cubicBezTo>
                  <a:pt x="399" y="42"/>
                  <a:pt x="405" y="36"/>
                  <a:pt x="405" y="25"/>
                </a:cubicBezTo>
                <a:cubicBezTo>
                  <a:pt x="405" y="14"/>
                  <a:pt x="398" y="8"/>
                  <a:pt x="388" y="8"/>
                </a:cubicBezTo>
                <a:moveTo>
                  <a:pt x="389" y="48"/>
                </a:moveTo>
                <a:cubicBezTo>
                  <a:pt x="379" y="48"/>
                  <a:pt x="379" y="48"/>
                  <a:pt x="379" y="48"/>
                </a:cubicBezTo>
                <a:cubicBezTo>
                  <a:pt x="376" y="48"/>
                  <a:pt x="375" y="47"/>
                  <a:pt x="375" y="44"/>
                </a:cubicBezTo>
                <a:cubicBezTo>
                  <a:pt x="375" y="8"/>
                  <a:pt x="375" y="8"/>
                  <a:pt x="375" y="8"/>
                </a:cubicBezTo>
                <a:cubicBezTo>
                  <a:pt x="371" y="8"/>
                  <a:pt x="371" y="8"/>
                  <a:pt x="371" y="8"/>
                </a:cubicBezTo>
                <a:cubicBezTo>
                  <a:pt x="371" y="3"/>
                  <a:pt x="371" y="3"/>
                  <a:pt x="371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403" y="3"/>
                  <a:pt x="412" y="11"/>
                  <a:pt x="412" y="25"/>
                </a:cubicBezTo>
                <a:cubicBezTo>
                  <a:pt x="412" y="39"/>
                  <a:pt x="403" y="48"/>
                  <a:pt x="389" y="48"/>
                </a:cubicBezTo>
                <a:moveTo>
                  <a:pt x="361" y="25"/>
                </a:moveTo>
                <a:cubicBezTo>
                  <a:pt x="361" y="35"/>
                  <a:pt x="354" y="43"/>
                  <a:pt x="345" y="43"/>
                </a:cubicBezTo>
                <a:cubicBezTo>
                  <a:pt x="336" y="43"/>
                  <a:pt x="328" y="35"/>
                  <a:pt x="328" y="25"/>
                </a:cubicBezTo>
                <a:cubicBezTo>
                  <a:pt x="328" y="15"/>
                  <a:pt x="336" y="8"/>
                  <a:pt x="345" y="8"/>
                </a:cubicBezTo>
                <a:cubicBezTo>
                  <a:pt x="354" y="8"/>
                  <a:pt x="361" y="15"/>
                  <a:pt x="361" y="25"/>
                </a:cubicBezTo>
                <a:moveTo>
                  <a:pt x="368" y="25"/>
                </a:moveTo>
                <a:cubicBezTo>
                  <a:pt x="368" y="12"/>
                  <a:pt x="358" y="2"/>
                  <a:pt x="345" y="2"/>
                </a:cubicBezTo>
                <a:cubicBezTo>
                  <a:pt x="332" y="2"/>
                  <a:pt x="322" y="12"/>
                  <a:pt x="322" y="25"/>
                </a:cubicBezTo>
                <a:cubicBezTo>
                  <a:pt x="322" y="38"/>
                  <a:pt x="332" y="49"/>
                  <a:pt x="345" y="49"/>
                </a:cubicBezTo>
                <a:cubicBezTo>
                  <a:pt x="358" y="49"/>
                  <a:pt x="368" y="38"/>
                  <a:pt x="368" y="25"/>
                </a:cubicBezTo>
                <a:moveTo>
                  <a:pt x="293" y="8"/>
                </a:moveTo>
                <a:cubicBezTo>
                  <a:pt x="284" y="8"/>
                  <a:pt x="277" y="15"/>
                  <a:pt x="277" y="25"/>
                </a:cubicBezTo>
                <a:cubicBezTo>
                  <a:pt x="277" y="35"/>
                  <a:pt x="284" y="43"/>
                  <a:pt x="293" y="43"/>
                </a:cubicBezTo>
                <a:cubicBezTo>
                  <a:pt x="303" y="43"/>
                  <a:pt x="310" y="35"/>
                  <a:pt x="310" y="25"/>
                </a:cubicBezTo>
                <a:cubicBezTo>
                  <a:pt x="310" y="15"/>
                  <a:pt x="303" y="8"/>
                  <a:pt x="293" y="8"/>
                </a:cubicBezTo>
                <a:moveTo>
                  <a:pt x="293" y="49"/>
                </a:moveTo>
                <a:cubicBezTo>
                  <a:pt x="280" y="49"/>
                  <a:pt x="270" y="38"/>
                  <a:pt x="270" y="25"/>
                </a:cubicBezTo>
                <a:cubicBezTo>
                  <a:pt x="270" y="12"/>
                  <a:pt x="280" y="2"/>
                  <a:pt x="293" y="2"/>
                </a:cubicBezTo>
                <a:cubicBezTo>
                  <a:pt x="307" y="2"/>
                  <a:pt x="317" y="12"/>
                  <a:pt x="317" y="25"/>
                </a:cubicBezTo>
                <a:cubicBezTo>
                  <a:pt x="317" y="38"/>
                  <a:pt x="307" y="49"/>
                  <a:pt x="293" y="49"/>
                </a:cubicBezTo>
                <a:moveTo>
                  <a:pt x="224" y="25"/>
                </a:moveTo>
                <a:cubicBezTo>
                  <a:pt x="224" y="39"/>
                  <a:pt x="234" y="49"/>
                  <a:pt x="246" y="49"/>
                </a:cubicBezTo>
                <a:cubicBezTo>
                  <a:pt x="255" y="49"/>
                  <a:pt x="260" y="43"/>
                  <a:pt x="260" y="43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60" y="43"/>
                  <a:pt x="260" y="44"/>
                  <a:pt x="260" y="45"/>
                </a:cubicBezTo>
                <a:cubicBezTo>
                  <a:pt x="260" y="48"/>
                  <a:pt x="260" y="48"/>
                  <a:pt x="260" y="48"/>
                </a:cubicBezTo>
                <a:cubicBezTo>
                  <a:pt x="266" y="48"/>
                  <a:pt x="266" y="48"/>
                  <a:pt x="266" y="48"/>
                </a:cubicBezTo>
                <a:cubicBezTo>
                  <a:pt x="266" y="30"/>
                  <a:pt x="266" y="30"/>
                  <a:pt x="266" y="30"/>
                </a:cubicBezTo>
                <a:cubicBezTo>
                  <a:pt x="266" y="27"/>
                  <a:pt x="265" y="25"/>
                  <a:pt x="262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31"/>
                  <a:pt x="256" y="31"/>
                  <a:pt x="256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60" y="31"/>
                  <a:pt x="260" y="3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37"/>
                  <a:pt x="255" y="43"/>
                  <a:pt x="247" y="43"/>
                </a:cubicBezTo>
                <a:cubicBezTo>
                  <a:pt x="238" y="43"/>
                  <a:pt x="231" y="35"/>
                  <a:pt x="231" y="25"/>
                </a:cubicBezTo>
                <a:cubicBezTo>
                  <a:pt x="231" y="15"/>
                  <a:pt x="238" y="8"/>
                  <a:pt x="247" y="8"/>
                </a:cubicBezTo>
                <a:cubicBezTo>
                  <a:pt x="254" y="8"/>
                  <a:pt x="259" y="12"/>
                  <a:pt x="259" y="12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7"/>
                  <a:pt x="258" y="2"/>
                  <a:pt x="247" y="2"/>
                </a:cubicBezTo>
                <a:cubicBezTo>
                  <a:pt x="234" y="2"/>
                  <a:pt x="224" y="12"/>
                  <a:pt x="224" y="25"/>
                </a:cubicBezTo>
                <a:moveTo>
                  <a:pt x="196" y="8"/>
                </a:moveTo>
                <a:cubicBezTo>
                  <a:pt x="187" y="8"/>
                  <a:pt x="179" y="15"/>
                  <a:pt x="179" y="25"/>
                </a:cubicBezTo>
                <a:cubicBezTo>
                  <a:pt x="179" y="35"/>
                  <a:pt x="187" y="43"/>
                  <a:pt x="196" y="43"/>
                </a:cubicBezTo>
                <a:cubicBezTo>
                  <a:pt x="205" y="43"/>
                  <a:pt x="212" y="35"/>
                  <a:pt x="212" y="25"/>
                </a:cubicBezTo>
                <a:cubicBezTo>
                  <a:pt x="212" y="15"/>
                  <a:pt x="205" y="8"/>
                  <a:pt x="196" y="8"/>
                </a:cubicBezTo>
                <a:moveTo>
                  <a:pt x="196" y="49"/>
                </a:moveTo>
                <a:cubicBezTo>
                  <a:pt x="183" y="49"/>
                  <a:pt x="173" y="38"/>
                  <a:pt x="173" y="25"/>
                </a:cubicBezTo>
                <a:cubicBezTo>
                  <a:pt x="173" y="12"/>
                  <a:pt x="183" y="2"/>
                  <a:pt x="196" y="2"/>
                </a:cubicBezTo>
                <a:cubicBezTo>
                  <a:pt x="209" y="2"/>
                  <a:pt x="219" y="12"/>
                  <a:pt x="219" y="25"/>
                </a:cubicBezTo>
                <a:cubicBezTo>
                  <a:pt x="219" y="38"/>
                  <a:pt x="209" y="49"/>
                  <a:pt x="196" y="49"/>
                </a:cubicBezTo>
                <a:moveTo>
                  <a:pt x="153" y="24"/>
                </a:moveTo>
                <a:cubicBezTo>
                  <a:pt x="145" y="24"/>
                  <a:pt x="145" y="24"/>
                  <a:pt x="145" y="24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8"/>
                  <a:pt x="153" y="8"/>
                  <a:pt x="153" y="8"/>
                </a:cubicBezTo>
                <a:cubicBezTo>
                  <a:pt x="158" y="8"/>
                  <a:pt x="161" y="11"/>
                  <a:pt x="161" y="16"/>
                </a:cubicBezTo>
                <a:cubicBezTo>
                  <a:pt x="161" y="21"/>
                  <a:pt x="158" y="24"/>
                  <a:pt x="153" y="24"/>
                </a:cubicBezTo>
                <a:moveTo>
                  <a:pt x="171" y="48"/>
                </a:moveTo>
                <a:cubicBezTo>
                  <a:pt x="171" y="42"/>
                  <a:pt x="171" y="42"/>
                  <a:pt x="171" y="42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68" y="42"/>
                  <a:pt x="167" y="42"/>
                  <a:pt x="167" y="41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1" y="28"/>
                  <a:pt x="159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7"/>
                  <a:pt x="168" y="23"/>
                  <a:pt x="168" y="16"/>
                </a:cubicBezTo>
                <a:cubicBezTo>
                  <a:pt x="168" y="8"/>
                  <a:pt x="162" y="3"/>
                  <a:pt x="154" y="3"/>
                </a:cubicBezTo>
                <a:cubicBezTo>
                  <a:pt x="134" y="3"/>
                  <a:pt x="134" y="3"/>
                  <a:pt x="134" y="3"/>
                </a:cubicBezTo>
                <a:cubicBezTo>
                  <a:pt x="134" y="8"/>
                  <a:pt x="134" y="8"/>
                  <a:pt x="134" y="8"/>
                </a:cubicBezTo>
                <a:cubicBezTo>
                  <a:pt x="138" y="8"/>
                  <a:pt x="138" y="8"/>
                  <a:pt x="138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45" y="48"/>
                  <a:pt x="145" y="48"/>
                  <a:pt x="145" y="48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3" y="30"/>
                  <a:pt x="154" y="30"/>
                  <a:pt x="155" y="32"/>
                </a:cubicBezTo>
                <a:cubicBezTo>
                  <a:pt x="161" y="44"/>
                  <a:pt x="161" y="44"/>
                  <a:pt x="161" y="44"/>
                </a:cubicBezTo>
                <a:cubicBezTo>
                  <a:pt x="163" y="47"/>
                  <a:pt x="164" y="48"/>
                  <a:pt x="168" y="48"/>
                </a:cubicBezTo>
                <a:lnTo>
                  <a:pt x="171" y="48"/>
                </a:lnTo>
                <a:close/>
                <a:moveTo>
                  <a:pt x="110" y="8"/>
                </a:moveTo>
                <a:cubicBezTo>
                  <a:pt x="101" y="8"/>
                  <a:pt x="93" y="15"/>
                  <a:pt x="93" y="25"/>
                </a:cubicBezTo>
                <a:cubicBezTo>
                  <a:pt x="93" y="35"/>
                  <a:pt x="101" y="43"/>
                  <a:pt x="110" y="43"/>
                </a:cubicBezTo>
                <a:cubicBezTo>
                  <a:pt x="119" y="43"/>
                  <a:pt x="126" y="35"/>
                  <a:pt x="126" y="25"/>
                </a:cubicBezTo>
                <a:cubicBezTo>
                  <a:pt x="126" y="15"/>
                  <a:pt x="119" y="8"/>
                  <a:pt x="110" y="8"/>
                </a:cubicBezTo>
                <a:moveTo>
                  <a:pt x="110" y="49"/>
                </a:moveTo>
                <a:cubicBezTo>
                  <a:pt x="97" y="49"/>
                  <a:pt x="86" y="38"/>
                  <a:pt x="86" y="25"/>
                </a:cubicBezTo>
                <a:cubicBezTo>
                  <a:pt x="86" y="12"/>
                  <a:pt x="97" y="2"/>
                  <a:pt x="110" y="2"/>
                </a:cubicBezTo>
                <a:cubicBezTo>
                  <a:pt x="123" y="2"/>
                  <a:pt x="133" y="12"/>
                  <a:pt x="133" y="25"/>
                </a:cubicBezTo>
                <a:cubicBezTo>
                  <a:pt x="133" y="38"/>
                  <a:pt x="123" y="49"/>
                  <a:pt x="110" y="49"/>
                </a:cubicBezTo>
                <a:moveTo>
                  <a:pt x="84" y="8"/>
                </a:moveTo>
                <a:cubicBezTo>
                  <a:pt x="84" y="3"/>
                  <a:pt x="84" y="3"/>
                  <a:pt x="84" y="3"/>
                </a:cubicBezTo>
                <a:cubicBezTo>
                  <a:pt x="78" y="3"/>
                  <a:pt x="78" y="3"/>
                  <a:pt x="78" y="3"/>
                </a:cubicBezTo>
                <a:cubicBezTo>
                  <a:pt x="75" y="3"/>
                  <a:pt x="73" y="4"/>
                  <a:pt x="73" y="7"/>
                </a:cubicBezTo>
                <a:cubicBezTo>
                  <a:pt x="73" y="22"/>
                  <a:pt x="73" y="22"/>
                  <a:pt x="73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4"/>
                  <a:pt x="49" y="3"/>
                  <a:pt x="46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" y="3"/>
                  <a:pt x="4" y="3"/>
                  <a:pt x="4" y="3"/>
                </a:cubicBezTo>
                <a:cubicBezTo>
                  <a:pt x="1" y="3"/>
                  <a:pt x="0" y="3"/>
                  <a:pt x="0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8"/>
                  <a:pt x="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8"/>
                  <a:pt x="17" y="48"/>
                  <a:pt x="17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8"/>
                  <a:pt x="23" y="8"/>
                  <a:pt x="23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4" y="8"/>
                  <a:pt x="44" y="9"/>
                </a:cubicBezTo>
                <a:cubicBezTo>
                  <a:pt x="44" y="48"/>
                  <a:pt x="44" y="48"/>
                  <a:pt x="44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8"/>
                  <a:pt x="50" y="28"/>
                  <a:pt x="50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3" y="48"/>
                  <a:pt x="73" y="48"/>
                  <a:pt x="73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8"/>
                  <a:pt x="80" y="8"/>
                  <a:pt x="81" y="8"/>
                </a:cubicBezTo>
                <a:lnTo>
                  <a:pt x="8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1100357"/>
            <a:ext cx="10659535" cy="1362075"/>
          </a:xfrm>
        </p:spPr>
        <p:txBody>
          <a:bodyPr/>
          <a:lstStyle>
            <a:lvl1pPr algn="l">
              <a:lnSpc>
                <a:spcPts val="5600"/>
              </a:lnSpc>
              <a:defRPr sz="5600" b="0" cap="none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234" y="1881162"/>
            <a:ext cx="10659533" cy="1331815"/>
          </a:xfrm>
        </p:spPr>
        <p:txBody>
          <a:bodyPr>
            <a:noAutofit/>
          </a:bodyPr>
          <a:lstStyle>
            <a:lvl1pPr marL="0" indent="0">
              <a:lnSpc>
                <a:spcPts val="3500"/>
              </a:lnSpc>
              <a:spcAft>
                <a:spcPts val="360"/>
              </a:spcAft>
              <a:buNone/>
              <a:defRPr sz="3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6233" y="3660365"/>
            <a:ext cx="5329767" cy="252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buNone/>
              <a:defRPr sz="1600" b="1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6233" y="3839620"/>
            <a:ext cx="5329767" cy="324000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2511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453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Out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6233" y="1442174"/>
            <a:ext cx="10659535" cy="431800"/>
          </a:xfrm>
        </p:spPr>
        <p:txBody>
          <a:bodyPr/>
          <a:lstStyle>
            <a:lvl1pPr>
              <a:lnSpc>
                <a:spcPts val="3100"/>
              </a:lnSpc>
              <a:spcAft>
                <a:spcPts val="763"/>
              </a:spcAft>
              <a:defRPr sz="250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rgbClr val="009D4E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Marketing</a:t>
            </a:r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rgbClr val="6AC738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Company Meeting - November 2012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6157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26901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9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9248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43127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83360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340785" y="255588"/>
            <a:ext cx="11510433" cy="6602412"/>
          </a:xfrm>
          <a:custGeom>
            <a:avLst/>
            <a:gdLst>
              <a:gd name="T0" fmla="*/ 2147483646 w 2722"/>
              <a:gd name="T1" fmla="*/ 2147483646 h 2081"/>
              <a:gd name="T2" fmla="*/ 2147483646 w 2722"/>
              <a:gd name="T3" fmla="*/ 905948646 h 2081"/>
              <a:gd name="T4" fmla="*/ 2147483646 w 2722"/>
              <a:gd name="T5" fmla="*/ 0 h 2081"/>
              <a:gd name="T6" fmla="*/ 905257312 w 2722"/>
              <a:gd name="T7" fmla="*/ 0 h 2081"/>
              <a:gd name="T8" fmla="*/ 0 w 2722"/>
              <a:gd name="T9" fmla="*/ 905948646 h 2081"/>
              <a:gd name="T10" fmla="*/ 0 w 2722"/>
              <a:gd name="T11" fmla="*/ 2147483646 h 2081"/>
              <a:gd name="T12" fmla="*/ 905257312 w 2722"/>
              <a:gd name="T13" fmla="*/ 2147483646 h 2081"/>
              <a:gd name="T14" fmla="*/ 2147483646 w 2722"/>
              <a:gd name="T15" fmla="*/ 2147483646 h 2081"/>
              <a:gd name="T16" fmla="*/ 2147483646 w 2722"/>
              <a:gd name="T17" fmla="*/ 2147483646 h 2081"/>
              <a:gd name="T18" fmla="*/ 2147483646 w 2722"/>
              <a:gd name="T19" fmla="*/ 2147483646 h 2081"/>
              <a:gd name="T20" fmla="*/ 2147483646 w 2722"/>
              <a:gd name="T21" fmla="*/ 2147483646 h 2081"/>
              <a:gd name="T22" fmla="*/ 2147483646 w 2722"/>
              <a:gd name="T23" fmla="*/ 2147483646 h 2081"/>
              <a:gd name="T24" fmla="*/ 2147483646 w 2722"/>
              <a:gd name="T25" fmla="*/ 2147483646 h 2081"/>
              <a:gd name="T26" fmla="*/ 2147483646 w 2722"/>
              <a:gd name="T27" fmla="*/ 2147483646 h 2081"/>
              <a:gd name="T28" fmla="*/ 2147483646 w 2722"/>
              <a:gd name="T29" fmla="*/ 2147483646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2722" y="1912"/>
                </a:moveTo>
                <a:cubicBezTo>
                  <a:pt x="2722" y="90"/>
                  <a:pt x="2722" y="90"/>
                  <a:pt x="2722" y="90"/>
                </a:cubicBezTo>
                <a:cubicBezTo>
                  <a:pt x="2722" y="90"/>
                  <a:pt x="2722" y="0"/>
                  <a:pt x="263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0" y="0"/>
                  <a:pt x="0" y="90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0" y="1912"/>
                  <a:pt x="0" y="2001"/>
                  <a:pt x="90" y="2001"/>
                </a:cubicBezTo>
                <a:cubicBezTo>
                  <a:pt x="1266" y="2001"/>
                  <a:pt x="1266" y="2001"/>
                  <a:pt x="1266" y="2001"/>
                </a:cubicBezTo>
                <a:cubicBezTo>
                  <a:pt x="1272" y="2001"/>
                  <a:pt x="1340" y="2001"/>
                  <a:pt x="1340" y="2068"/>
                </a:cubicBezTo>
                <a:cubicBezTo>
                  <a:pt x="1339" y="2081"/>
                  <a:pt x="1339" y="2081"/>
                  <a:pt x="1339" y="2081"/>
                </a:cubicBezTo>
                <a:cubicBezTo>
                  <a:pt x="1385" y="2081"/>
                  <a:pt x="1385" y="2081"/>
                  <a:pt x="1385" y="2081"/>
                </a:cubicBezTo>
                <a:cubicBezTo>
                  <a:pt x="1385" y="2068"/>
                  <a:pt x="1385" y="2068"/>
                  <a:pt x="1385" y="2068"/>
                </a:cubicBezTo>
                <a:cubicBezTo>
                  <a:pt x="1385" y="2001"/>
                  <a:pt x="1453" y="2001"/>
                  <a:pt x="1459" y="2001"/>
                </a:cubicBezTo>
                <a:cubicBezTo>
                  <a:pt x="2632" y="2001"/>
                  <a:pt x="2632" y="2001"/>
                  <a:pt x="2632" y="2001"/>
                </a:cubicBezTo>
                <a:cubicBezTo>
                  <a:pt x="2632" y="2001"/>
                  <a:pt x="2722" y="2001"/>
                  <a:pt x="2722" y="1912"/>
                </a:cubicBezTo>
              </a:path>
            </a:pathLst>
          </a:custGeom>
          <a:solidFill>
            <a:srgbClr val="6AC7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7998884" y="5988051"/>
            <a:ext cx="3420533" cy="295275"/>
          </a:xfrm>
          <a:custGeom>
            <a:avLst/>
            <a:gdLst>
              <a:gd name="T0" fmla="*/ 2147483646 w 809"/>
              <a:gd name="T1" fmla="*/ 131048125 h 93"/>
              <a:gd name="T2" fmla="*/ 2147483646 w 809"/>
              <a:gd name="T3" fmla="*/ 80645000 h 93"/>
              <a:gd name="T4" fmla="*/ 2147483646 w 809"/>
              <a:gd name="T5" fmla="*/ 161290000 h 93"/>
              <a:gd name="T6" fmla="*/ 2147483646 w 809"/>
              <a:gd name="T7" fmla="*/ 201612500 h 93"/>
              <a:gd name="T8" fmla="*/ 2147483646 w 809"/>
              <a:gd name="T9" fmla="*/ 80645000 h 93"/>
              <a:gd name="T10" fmla="*/ 2147483646 w 809"/>
              <a:gd name="T11" fmla="*/ 110886875 h 93"/>
              <a:gd name="T12" fmla="*/ 2147483646 w 809"/>
              <a:gd name="T13" fmla="*/ 151209375 h 93"/>
              <a:gd name="T14" fmla="*/ 2147483646 w 809"/>
              <a:gd name="T15" fmla="*/ 181451250 h 93"/>
              <a:gd name="T16" fmla="*/ 2147483646 w 809"/>
              <a:gd name="T17" fmla="*/ 131048125 h 93"/>
              <a:gd name="T18" fmla="*/ 2147483646 w 809"/>
              <a:gd name="T19" fmla="*/ 30241875 h 93"/>
              <a:gd name="T20" fmla="*/ 2147483646 w 809"/>
              <a:gd name="T21" fmla="*/ 0 h 93"/>
              <a:gd name="T22" fmla="*/ 2147483646 w 809"/>
              <a:gd name="T23" fmla="*/ 131048125 h 93"/>
              <a:gd name="T24" fmla="*/ 2147483646 w 809"/>
              <a:gd name="T25" fmla="*/ 786288750 h 93"/>
              <a:gd name="T26" fmla="*/ 2147483646 w 809"/>
              <a:gd name="T27" fmla="*/ 483870000 h 93"/>
              <a:gd name="T28" fmla="*/ 2147483646 w 809"/>
              <a:gd name="T29" fmla="*/ 917336875 h 93"/>
              <a:gd name="T30" fmla="*/ 2147483646 w 809"/>
              <a:gd name="T31" fmla="*/ 161290000 h 93"/>
              <a:gd name="T32" fmla="*/ 2147483646 w 809"/>
              <a:gd name="T33" fmla="*/ 483870000 h 93"/>
              <a:gd name="T34" fmla="*/ 2147483646 w 809"/>
              <a:gd name="T35" fmla="*/ 816530625 h 93"/>
              <a:gd name="T36" fmla="*/ 2147483646 w 809"/>
              <a:gd name="T37" fmla="*/ 473789375 h 93"/>
              <a:gd name="T38" fmla="*/ 2147483646 w 809"/>
              <a:gd name="T39" fmla="*/ 473789375 h 93"/>
              <a:gd name="T40" fmla="*/ 2147483646 w 809"/>
              <a:gd name="T41" fmla="*/ 151209375 h 93"/>
              <a:gd name="T42" fmla="*/ 2147483646 w 809"/>
              <a:gd name="T43" fmla="*/ 473789375 h 93"/>
              <a:gd name="T44" fmla="*/ 2147483646 w 809"/>
              <a:gd name="T45" fmla="*/ 473789375 h 93"/>
              <a:gd name="T46" fmla="*/ 2147483646 w 809"/>
              <a:gd name="T47" fmla="*/ 937498125 h 93"/>
              <a:gd name="T48" fmla="*/ 2147483646 w 809"/>
              <a:gd name="T49" fmla="*/ 826611250 h 93"/>
              <a:gd name="T50" fmla="*/ 2147483646 w 809"/>
              <a:gd name="T51" fmla="*/ 917336875 h 93"/>
              <a:gd name="T52" fmla="*/ 2147483646 w 809"/>
              <a:gd name="T53" fmla="*/ 493950625 h 93"/>
              <a:gd name="T54" fmla="*/ 2147483646 w 809"/>
              <a:gd name="T55" fmla="*/ 594756875 h 93"/>
              <a:gd name="T56" fmla="*/ 2147483646 w 809"/>
              <a:gd name="T57" fmla="*/ 816530625 h 93"/>
              <a:gd name="T58" fmla="*/ 2147483646 w 809"/>
              <a:gd name="T59" fmla="*/ 231854375 h 93"/>
              <a:gd name="T60" fmla="*/ 2147483646 w 809"/>
              <a:gd name="T61" fmla="*/ 483870000 h 93"/>
              <a:gd name="T62" fmla="*/ 2147483646 w 809"/>
              <a:gd name="T63" fmla="*/ 816530625 h 93"/>
              <a:gd name="T64" fmla="*/ 2147483646 w 809"/>
              <a:gd name="T65" fmla="*/ 937498125 h 93"/>
              <a:gd name="T66" fmla="*/ 2147483646 w 809"/>
              <a:gd name="T67" fmla="*/ 473789375 h 93"/>
              <a:gd name="T68" fmla="*/ 2147483646 w 809"/>
              <a:gd name="T69" fmla="*/ 463708750 h 93"/>
              <a:gd name="T70" fmla="*/ 2147483646 w 809"/>
              <a:gd name="T71" fmla="*/ 312499375 h 93"/>
              <a:gd name="T72" fmla="*/ 2147483646 w 809"/>
              <a:gd name="T73" fmla="*/ 816530625 h 93"/>
              <a:gd name="T74" fmla="*/ 2147483646 w 809"/>
              <a:gd name="T75" fmla="*/ 574595625 h 93"/>
              <a:gd name="T76" fmla="*/ 2147483646 w 809"/>
              <a:gd name="T77" fmla="*/ 302418750 h 93"/>
              <a:gd name="T78" fmla="*/ 2147483646 w 809"/>
              <a:gd name="T79" fmla="*/ 161290000 h 93"/>
              <a:gd name="T80" fmla="*/ 2147483646 w 809"/>
              <a:gd name="T81" fmla="*/ 917336875 h 93"/>
              <a:gd name="T82" fmla="*/ 2147483646 w 809"/>
              <a:gd name="T83" fmla="*/ 624998750 h 93"/>
              <a:gd name="T84" fmla="*/ 2147483646 w 809"/>
              <a:gd name="T85" fmla="*/ 917336875 h 93"/>
              <a:gd name="T86" fmla="*/ 2081535118 w 809"/>
              <a:gd name="T87" fmla="*/ 816530625 h 93"/>
              <a:gd name="T88" fmla="*/ 2081535118 w 809"/>
              <a:gd name="T89" fmla="*/ 937498125 h 93"/>
              <a:gd name="T90" fmla="*/ 2147483646 w 809"/>
              <a:gd name="T91" fmla="*/ 473789375 h 93"/>
              <a:gd name="T92" fmla="*/ 1588803909 w 809"/>
              <a:gd name="T93" fmla="*/ 50403125 h 93"/>
              <a:gd name="T94" fmla="*/ 1387687964 w 809"/>
              <a:gd name="T95" fmla="*/ 433466875 h 93"/>
              <a:gd name="T96" fmla="*/ 874848966 w 809"/>
              <a:gd name="T97" fmla="*/ 50403125 h 93"/>
              <a:gd name="T98" fmla="*/ 70391532 w 809"/>
              <a:gd name="T99" fmla="*/ 50403125 h 93"/>
              <a:gd name="T100" fmla="*/ 110613452 w 809"/>
              <a:gd name="T101" fmla="*/ 241935000 h 93"/>
              <a:gd name="T102" fmla="*/ 311726225 w 809"/>
              <a:gd name="T103" fmla="*/ 161290000 h 93"/>
              <a:gd name="T104" fmla="*/ 432395157 w 809"/>
              <a:gd name="T105" fmla="*/ 161290000 h 93"/>
              <a:gd name="T106" fmla="*/ 804457434 w 809"/>
              <a:gd name="T107" fmla="*/ 161290000 h 93"/>
              <a:gd name="T108" fmla="*/ 945237327 w 809"/>
              <a:gd name="T109" fmla="*/ 917336875 h 93"/>
              <a:gd name="T110" fmla="*/ 1387687964 w 809"/>
              <a:gd name="T111" fmla="*/ 917336875 h 93"/>
              <a:gd name="T112" fmla="*/ 1538526508 w 809"/>
              <a:gd name="T113" fmla="*/ 161290000 h 9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09" h="93">
                <a:moveTo>
                  <a:pt x="796" y="8"/>
                </a:moveTo>
                <a:cubicBezTo>
                  <a:pt x="794" y="8"/>
                  <a:pt x="794" y="8"/>
                  <a:pt x="794" y="8"/>
                </a:cubicBezTo>
                <a:cubicBezTo>
                  <a:pt x="794" y="13"/>
                  <a:pt x="794" y="13"/>
                  <a:pt x="794" y="13"/>
                </a:cubicBezTo>
                <a:cubicBezTo>
                  <a:pt x="796" y="13"/>
                  <a:pt x="796" y="13"/>
                  <a:pt x="796" y="13"/>
                </a:cubicBezTo>
                <a:cubicBezTo>
                  <a:pt x="797" y="13"/>
                  <a:pt x="798" y="12"/>
                  <a:pt x="798" y="11"/>
                </a:cubicBezTo>
                <a:cubicBezTo>
                  <a:pt x="798" y="9"/>
                  <a:pt x="797" y="8"/>
                  <a:pt x="796" y="8"/>
                </a:cubicBezTo>
                <a:moveTo>
                  <a:pt x="800" y="20"/>
                </a:moveTo>
                <a:cubicBezTo>
                  <a:pt x="799" y="20"/>
                  <a:pt x="799" y="20"/>
                  <a:pt x="798" y="19"/>
                </a:cubicBezTo>
                <a:cubicBezTo>
                  <a:pt x="796" y="16"/>
                  <a:pt x="796" y="16"/>
                  <a:pt x="796" y="16"/>
                </a:cubicBezTo>
                <a:cubicBezTo>
                  <a:pt x="796" y="15"/>
                  <a:pt x="796" y="15"/>
                  <a:pt x="795" y="15"/>
                </a:cubicBezTo>
                <a:cubicBezTo>
                  <a:pt x="794" y="15"/>
                  <a:pt x="794" y="15"/>
                  <a:pt x="794" y="15"/>
                </a:cubicBezTo>
                <a:cubicBezTo>
                  <a:pt x="794" y="20"/>
                  <a:pt x="794" y="20"/>
                  <a:pt x="794" y="20"/>
                </a:cubicBezTo>
                <a:cubicBezTo>
                  <a:pt x="791" y="20"/>
                  <a:pt x="791" y="20"/>
                  <a:pt x="791" y="20"/>
                </a:cubicBezTo>
                <a:cubicBezTo>
                  <a:pt x="791" y="8"/>
                  <a:pt x="791" y="8"/>
                  <a:pt x="791" y="8"/>
                </a:cubicBezTo>
                <a:cubicBezTo>
                  <a:pt x="790" y="8"/>
                  <a:pt x="790" y="8"/>
                  <a:pt x="790" y="8"/>
                </a:cubicBezTo>
                <a:cubicBezTo>
                  <a:pt x="790" y="7"/>
                  <a:pt x="790" y="7"/>
                  <a:pt x="790" y="7"/>
                </a:cubicBezTo>
                <a:cubicBezTo>
                  <a:pt x="796" y="7"/>
                  <a:pt x="796" y="7"/>
                  <a:pt x="796" y="7"/>
                </a:cubicBezTo>
                <a:cubicBezTo>
                  <a:pt x="799" y="7"/>
                  <a:pt x="801" y="8"/>
                  <a:pt x="801" y="11"/>
                </a:cubicBezTo>
                <a:cubicBezTo>
                  <a:pt x="801" y="13"/>
                  <a:pt x="799" y="14"/>
                  <a:pt x="798" y="14"/>
                </a:cubicBezTo>
                <a:cubicBezTo>
                  <a:pt x="798" y="14"/>
                  <a:pt x="798" y="14"/>
                  <a:pt x="798" y="14"/>
                </a:cubicBezTo>
                <a:cubicBezTo>
                  <a:pt x="798" y="14"/>
                  <a:pt x="799" y="15"/>
                  <a:pt x="799" y="15"/>
                </a:cubicBezTo>
                <a:cubicBezTo>
                  <a:pt x="800" y="18"/>
                  <a:pt x="800" y="18"/>
                  <a:pt x="800" y="18"/>
                </a:cubicBezTo>
                <a:cubicBezTo>
                  <a:pt x="801" y="18"/>
                  <a:pt x="801" y="18"/>
                  <a:pt x="801" y="18"/>
                </a:cubicBezTo>
                <a:cubicBezTo>
                  <a:pt x="802" y="18"/>
                  <a:pt x="802" y="18"/>
                  <a:pt x="802" y="18"/>
                </a:cubicBezTo>
                <a:cubicBezTo>
                  <a:pt x="802" y="20"/>
                  <a:pt x="802" y="20"/>
                  <a:pt x="802" y="20"/>
                </a:cubicBezTo>
                <a:lnTo>
                  <a:pt x="800" y="20"/>
                </a:lnTo>
                <a:close/>
                <a:moveTo>
                  <a:pt x="806" y="13"/>
                </a:moveTo>
                <a:cubicBezTo>
                  <a:pt x="806" y="20"/>
                  <a:pt x="801" y="24"/>
                  <a:pt x="795" y="24"/>
                </a:cubicBezTo>
                <a:cubicBezTo>
                  <a:pt x="790" y="24"/>
                  <a:pt x="785" y="20"/>
                  <a:pt x="785" y="13"/>
                </a:cubicBezTo>
                <a:cubicBezTo>
                  <a:pt x="785" y="7"/>
                  <a:pt x="790" y="3"/>
                  <a:pt x="795" y="3"/>
                </a:cubicBezTo>
                <a:cubicBezTo>
                  <a:pt x="801" y="3"/>
                  <a:pt x="806" y="7"/>
                  <a:pt x="806" y="13"/>
                </a:cubicBezTo>
                <a:moveTo>
                  <a:pt x="809" y="13"/>
                </a:moveTo>
                <a:cubicBezTo>
                  <a:pt x="809" y="6"/>
                  <a:pt x="803" y="0"/>
                  <a:pt x="795" y="0"/>
                </a:cubicBezTo>
                <a:cubicBezTo>
                  <a:pt x="788" y="0"/>
                  <a:pt x="782" y="6"/>
                  <a:pt x="782" y="13"/>
                </a:cubicBezTo>
                <a:cubicBezTo>
                  <a:pt x="782" y="21"/>
                  <a:pt x="788" y="27"/>
                  <a:pt x="795" y="27"/>
                </a:cubicBezTo>
                <a:cubicBezTo>
                  <a:pt x="803" y="27"/>
                  <a:pt x="809" y="21"/>
                  <a:pt x="809" y="13"/>
                </a:cubicBezTo>
                <a:moveTo>
                  <a:pt x="737" y="16"/>
                </a:moveTo>
                <a:cubicBezTo>
                  <a:pt x="723" y="16"/>
                  <a:pt x="723" y="16"/>
                  <a:pt x="723" y="16"/>
                </a:cubicBezTo>
                <a:cubicBezTo>
                  <a:pt x="723" y="78"/>
                  <a:pt x="723" y="78"/>
                  <a:pt x="723" y="78"/>
                </a:cubicBezTo>
                <a:cubicBezTo>
                  <a:pt x="723" y="80"/>
                  <a:pt x="724" y="81"/>
                  <a:pt x="725" y="81"/>
                </a:cubicBezTo>
                <a:cubicBezTo>
                  <a:pt x="737" y="81"/>
                  <a:pt x="737" y="81"/>
                  <a:pt x="737" y="81"/>
                </a:cubicBezTo>
                <a:cubicBezTo>
                  <a:pt x="756" y="81"/>
                  <a:pt x="768" y="69"/>
                  <a:pt x="768" y="48"/>
                </a:cubicBezTo>
                <a:cubicBezTo>
                  <a:pt x="768" y="27"/>
                  <a:pt x="756" y="16"/>
                  <a:pt x="737" y="16"/>
                </a:cubicBezTo>
                <a:moveTo>
                  <a:pt x="737" y="91"/>
                </a:moveTo>
                <a:cubicBezTo>
                  <a:pt x="718" y="91"/>
                  <a:pt x="718" y="91"/>
                  <a:pt x="718" y="91"/>
                </a:cubicBezTo>
                <a:cubicBezTo>
                  <a:pt x="713" y="91"/>
                  <a:pt x="710" y="89"/>
                  <a:pt x="710" y="83"/>
                </a:cubicBezTo>
                <a:cubicBezTo>
                  <a:pt x="710" y="16"/>
                  <a:pt x="710" y="16"/>
                  <a:pt x="710" y="16"/>
                </a:cubicBezTo>
                <a:cubicBezTo>
                  <a:pt x="703" y="16"/>
                  <a:pt x="703" y="16"/>
                  <a:pt x="703" y="16"/>
                </a:cubicBezTo>
                <a:cubicBezTo>
                  <a:pt x="703" y="5"/>
                  <a:pt x="703" y="5"/>
                  <a:pt x="703" y="5"/>
                </a:cubicBezTo>
                <a:cubicBezTo>
                  <a:pt x="737" y="5"/>
                  <a:pt x="737" y="5"/>
                  <a:pt x="737" y="5"/>
                </a:cubicBezTo>
                <a:cubicBezTo>
                  <a:pt x="764" y="5"/>
                  <a:pt x="781" y="21"/>
                  <a:pt x="781" y="48"/>
                </a:cubicBezTo>
                <a:cubicBezTo>
                  <a:pt x="781" y="75"/>
                  <a:pt x="764" y="91"/>
                  <a:pt x="737" y="91"/>
                </a:cubicBezTo>
                <a:moveTo>
                  <a:pt x="685" y="47"/>
                </a:moveTo>
                <a:cubicBezTo>
                  <a:pt x="685" y="66"/>
                  <a:pt x="671" y="81"/>
                  <a:pt x="654" y="81"/>
                </a:cubicBezTo>
                <a:cubicBezTo>
                  <a:pt x="636" y="81"/>
                  <a:pt x="622" y="66"/>
                  <a:pt x="622" y="47"/>
                </a:cubicBezTo>
                <a:cubicBezTo>
                  <a:pt x="622" y="29"/>
                  <a:pt x="636" y="15"/>
                  <a:pt x="654" y="15"/>
                </a:cubicBezTo>
                <a:cubicBezTo>
                  <a:pt x="671" y="15"/>
                  <a:pt x="685" y="29"/>
                  <a:pt x="685" y="47"/>
                </a:cubicBezTo>
                <a:moveTo>
                  <a:pt x="698" y="47"/>
                </a:moveTo>
                <a:cubicBezTo>
                  <a:pt x="698" y="23"/>
                  <a:pt x="678" y="4"/>
                  <a:pt x="654" y="4"/>
                </a:cubicBezTo>
                <a:cubicBezTo>
                  <a:pt x="629" y="4"/>
                  <a:pt x="610" y="23"/>
                  <a:pt x="610" y="47"/>
                </a:cubicBezTo>
                <a:cubicBezTo>
                  <a:pt x="610" y="73"/>
                  <a:pt x="629" y="93"/>
                  <a:pt x="654" y="93"/>
                </a:cubicBezTo>
                <a:cubicBezTo>
                  <a:pt x="678" y="93"/>
                  <a:pt x="698" y="73"/>
                  <a:pt x="698" y="47"/>
                </a:cubicBezTo>
                <a:moveTo>
                  <a:pt x="556" y="15"/>
                </a:moveTo>
                <a:cubicBezTo>
                  <a:pt x="539" y="15"/>
                  <a:pt x="525" y="29"/>
                  <a:pt x="525" y="47"/>
                </a:cubicBezTo>
                <a:cubicBezTo>
                  <a:pt x="525" y="66"/>
                  <a:pt x="539" y="81"/>
                  <a:pt x="556" y="81"/>
                </a:cubicBezTo>
                <a:cubicBezTo>
                  <a:pt x="574" y="81"/>
                  <a:pt x="588" y="66"/>
                  <a:pt x="588" y="47"/>
                </a:cubicBezTo>
                <a:cubicBezTo>
                  <a:pt x="588" y="29"/>
                  <a:pt x="574" y="15"/>
                  <a:pt x="556" y="15"/>
                </a:cubicBezTo>
                <a:moveTo>
                  <a:pt x="556" y="93"/>
                </a:moveTo>
                <a:cubicBezTo>
                  <a:pt x="531" y="93"/>
                  <a:pt x="512" y="73"/>
                  <a:pt x="512" y="47"/>
                </a:cubicBezTo>
                <a:cubicBezTo>
                  <a:pt x="512" y="23"/>
                  <a:pt x="531" y="4"/>
                  <a:pt x="556" y="4"/>
                </a:cubicBezTo>
                <a:cubicBezTo>
                  <a:pt x="581" y="4"/>
                  <a:pt x="600" y="23"/>
                  <a:pt x="600" y="47"/>
                </a:cubicBezTo>
                <a:cubicBezTo>
                  <a:pt x="600" y="73"/>
                  <a:pt x="581" y="93"/>
                  <a:pt x="556" y="93"/>
                </a:cubicBezTo>
                <a:moveTo>
                  <a:pt x="424" y="48"/>
                </a:moveTo>
                <a:cubicBezTo>
                  <a:pt x="424" y="75"/>
                  <a:pt x="443" y="93"/>
                  <a:pt x="466" y="93"/>
                </a:cubicBezTo>
                <a:cubicBezTo>
                  <a:pt x="483" y="93"/>
                  <a:pt x="493" y="82"/>
                  <a:pt x="493" y="82"/>
                </a:cubicBezTo>
                <a:cubicBezTo>
                  <a:pt x="493" y="82"/>
                  <a:pt x="493" y="82"/>
                  <a:pt x="493" y="82"/>
                </a:cubicBezTo>
                <a:cubicBezTo>
                  <a:pt x="493" y="82"/>
                  <a:pt x="493" y="84"/>
                  <a:pt x="493" y="86"/>
                </a:cubicBezTo>
                <a:cubicBezTo>
                  <a:pt x="493" y="91"/>
                  <a:pt x="493" y="91"/>
                  <a:pt x="493" y="91"/>
                </a:cubicBezTo>
                <a:cubicBezTo>
                  <a:pt x="504" y="91"/>
                  <a:pt x="504" y="91"/>
                  <a:pt x="504" y="91"/>
                </a:cubicBezTo>
                <a:cubicBezTo>
                  <a:pt x="504" y="56"/>
                  <a:pt x="504" y="56"/>
                  <a:pt x="504" y="56"/>
                </a:cubicBezTo>
                <a:cubicBezTo>
                  <a:pt x="504" y="51"/>
                  <a:pt x="501" y="49"/>
                  <a:pt x="496" y="49"/>
                </a:cubicBezTo>
                <a:cubicBezTo>
                  <a:pt x="485" y="49"/>
                  <a:pt x="485" y="49"/>
                  <a:pt x="485" y="49"/>
                </a:cubicBezTo>
                <a:cubicBezTo>
                  <a:pt x="485" y="59"/>
                  <a:pt x="485" y="59"/>
                  <a:pt x="485" y="59"/>
                </a:cubicBezTo>
                <a:cubicBezTo>
                  <a:pt x="490" y="59"/>
                  <a:pt x="490" y="59"/>
                  <a:pt x="490" y="59"/>
                </a:cubicBezTo>
                <a:cubicBezTo>
                  <a:pt x="492" y="59"/>
                  <a:pt x="492" y="60"/>
                  <a:pt x="492" y="62"/>
                </a:cubicBezTo>
                <a:cubicBezTo>
                  <a:pt x="492" y="70"/>
                  <a:pt x="492" y="70"/>
                  <a:pt x="492" y="70"/>
                </a:cubicBezTo>
                <a:cubicBezTo>
                  <a:pt x="492" y="70"/>
                  <a:pt x="483" y="81"/>
                  <a:pt x="468" y="81"/>
                </a:cubicBezTo>
                <a:cubicBezTo>
                  <a:pt x="451" y="81"/>
                  <a:pt x="437" y="68"/>
                  <a:pt x="437" y="48"/>
                </a:cubicBezTo>
                <a:cubicBezTo>
                  <a:pt x="437" y="29"/>
                  <a:pt x="451" y="15"/>
                  <a:pt x="468" y="15"/>
                </a:cubicBezTo>
                <a:cubicBezTo>
                  <a:pt x="482" y="15"/>
                  <a:pt x="491" y="23"/>
                  <a:pt x="491" y="23"/>
                </a:cubicBezTo>
                <a:cubicBezTo>
                  <a:pt x="498" y="14"/>
                  <a:pt x="498" y="14"/>
                  <a:pt x="498" y="14"/>
                </a:cubicBezTo>
                <a:cubicBezTo>
                  <a:pt x="498" y="14"/>
                  <a:pt x="488" y="4"/>
                  <a:pt x="467" y="4"/>
                </a:cubicBezTo>
                <a:cubicBezTo>
                  <a:pt x="443" y="4"/>
                  <a:pt x="424" y="23"/>
                  <a:pt x="424" y="48"/>
                </a:cubicBezTo>
                <a:moveTo>
                  <a:pt x="371" y="15"/>
                </a:moveTo>
                <a:cubicBezTo>
                  <a:pt x="353" y="15"/>
                  <a:pt x="339" y="29"/>
                  <a:pt x="339" y="47"/>
                </a:cubicBezTo>
                <a:cubicBezTo>
                  <a:pt x="339" y="66"/>
                  <a:pt x="353" y="81"/>
                  <a:pt x="371" y="81"/>
                </a:cubicBezTo>
                <a:cubicBezTo>
                  <a:pt x="388" y="81"/>
                  <a:pt x="402" y="66"/>
                  <a:pt x="402" y="47"/>
                </a:cubicBezTo>
                <a:cubicBezTo>
                  <a:pt x="402" y="29"/>
                  <a:pt x="388" y="15"/>
                  <a:pt x="371" y="15"/>
                </a:cubicBezTo>
                <a:moveTo>
                  <a:pt x="371" y="93"/>
                </a:moveTo>
                <a:cubicBezTo>
                  <a:pt x="346" y="93"/>
                  <a:pt x="327" y="73"/>
                  <a:pt x="327" y="47"/>
                </a:cubicBezTo>
                <a:cubicBezTo>
                  <a:pt x="327" y="23"/>
                  <a:pt x="346" y="4"/>
                  <a:pt x="371" y="4"/>
                </a:cubicBezTo>
                <a:cubicBezTo>
                  <a:pt x="396" y="4"/>
                  <a:pt x="415" y="23"/>
                  <a:pt x="415" y="47"/>
                </a:cubicBezTo>
                <a:cubicBezTo>
                  <a:pt x="415" y="73"/>
                  <a:pt x="396" y="93"/>
                  <a:pt x="371" y="93"/>
                </a:cubicBezTo>
                <a:moveTo>
                  <a:pt x="290" y="46"/>
                </a:moveTo>
                <a:cubicBezTo>
                  <a:pt x="274" y="46"/>
                  <a:pt x="274" y="46"/>
                  <a:pt x="274" y="46"/>
                </a:cubicBezTo>
                <a:cubicBezTo>
                  <a:pt x="274" y="16"/>
                  <a:pt x="274" y="16"/>
                  <a:pt x="274" y="16"/>
                </a:cubicBezTo>
                <a:cubicBezTo>
                  <a:pt x="290" y="16"/>
                  <a:pt x="290" y="16"/>
                  <a:pt x="290" y="16"/>
                </a:cubicBezTo>
                <a:cubicBezTo>
                  <a:pt x="299" y="16"/>
                  <a:pt x="304" y="21"/>
                  <a:pt x="304" y="31"/>
                </a:cubicBezTo>
                <a:cubicBezTo>
                  <a:pt x="304" y="40"/>
                  <a:pt x="299" y="46"/>
                  <a:pt x="290" y="46"/>
                </a:cubicBezTo>
                <a:moveTo>
                  <a:pt x="323" y="91"/>
                </a:moveTo>
                <a:cubicBezTo>
                  <a:pt x="323" y="81"/>
                  <a:pt x="323" y="81"/>
                  <a:pt x="323" y="81"/>
                </a:cubicBezTo>
                <a:cubicBezTo>
                  <a:pt x="322" y="81"/>
                  <a:pt x="322" y="81"/>
                  <a:pt x="322" y="81"/>
                </a:cubicBezTo>
                <a:cubicBezTo>
                  <a:pt x="319" y="81"/>
                  <a:pt x="317" y="80"/>
                  <a:pt x="315" y="78"/>
                </a:cubicBezTo>
                <a:cubicBezTo>
                  <a:pt x="305" y="57"/>
                  <a:pt x="305" y="57"/>
                  <a:pt x="305" y="57"/>
                </a:cubicBezTo>
                <a:cubicBezTo>
                  <a:pt x="304" y="54"/>
                  <a:pt x="301" y="53"/>
                  <a:pt x="301" y="53"/>
                </a:cubicBezTo>
                <a:cubicBezTo>
                  <a:pt x="301" y="53"/>
                  <a:pt x="301" y="53"/>
                  <a:pt x="301" y="53"/>
                </a:cubicBezTo>
                <a:cubicBezTo>
                  <a:pt x="308" y="52"/>
                  <a:pt x="317" y="45"/>
                  <a:pt x="317" y="30"/>
                </a:cubicBezTo>
                <a:cubicBezTo>
                  <a:pt x="317" y="15"/>
                  <a:pt x="306" y="5"/>
                  <a:pt x="291" y="5"/>
                </a:cubicBezTo>
                <a:cubicBezTo>
                  <a:pt x="254" y="5"/>
                  <a:pt x="254" y="5"/>
                  <a:pt x="254" y="5"/>
                </a:cubicBezTo>
                <a:cubicBezTo>
                  <a:pt x="254" y="16"/>
                  <a:pt x="254" y="16"/>
                  <a:pt x="254" y="16"/>
                </a:cubicBezTo>
                <a:cubicBezTo>
                  <a:pt x="262" y="16"/>
                  <a:pt x="262" y="16"/>
                  <a:pt x="262" y="16"/>
                </a:cubicBezTo>
                <a:cubicBezTo>
                  <a:pt x="262" y="91"/>
                  <a:pt x="262" y="91"/>
                  <a:pt x="262" y="91"/>
                </a:cubicBezTo>
                <a:cubicBezTo>
                  <a:pt x="274" y="91"/>
                  <a:pt x="274" y="91"/>
                  <a:pt x="274" y="91"/>
                </a:cubicBezTo>
                <a:cubicBezTo>
                  <a:pt x="274" y="57"/>
                  <a:pt x="274" y="57"/>
                  <a:pt x="274" y="57"/>
                </a:cubicBezTo>
                <a:cubicBezTo>
                  <a:pt x="285" y="57"/>
                  <a:pt x="285" y="57"/>
                  <a:pt x="285" y="57"/>
                </a:cubicBezTo>
                <a:cubicBezTo>
                  <a:pt x="290" y="57"/>
                  <a:pt x="291" y="57"/>
                  <a:pt x="294" y="62"/>
                </a:cubicBezTo>
                <a:cubicBezTo>
                  <a:pt x="305" y="85"/>
                  <a:pt x="305" y="85"/>
                  <a:pt x="305" y="85"/>
                </a:cubicBezTo>
                <a:cubicBezTo>
                  <a:pt x="308" y="90"/>
                  <a:pt x="310" y="91"/>
                  <a:pt x="317" y="91"/>
                </a:cubicBezTo>
                <a:lnTo>
                  <a:pt x="323" y="91"/>
                </a:lnTo>
                <a:close/>
                <a:moveTo>
                  <a:pt x="207" y="15"/>
                </a:moveTo>
                <a:cubicBezTo>
                  <a:pt x="190" y="15"/>
                  <a:pt x="176" y="29"/>
                  <a:pt x="176" y="47"/>
                </a:cubicBezTo>
                <a:cubicBezTo>
                  <a:pt x="176" y="66"/>
                  <a:pt x="190" y="81"/>
                  <a:pt x="207" y="81"/>
                </a:cubicBezTo>
                <a:cubicBezTo>
                  <a:pt x="225" y="81"/>
                  <a:pt x="239" y="66"/>
                  <a:pt x="239" y="47"/>
                </a:cubicBezTo>
                <a:cubicBezTo>
                  <a:pt x="239" y="29"/>
                  <a:pt x="225" y="15"/>
                  <a:pt x="207" y="15"/>
                </a:cubicBezTo>
                <a:moveTo>
                  <a:pt x="207" y="93"/>
                </a:moveTo>
                <a:cubicBezTo>
                  <a:pt x="182" y="93"/>
                  <a:pt x="163" y="73"/>
                  <a:pt x="163" y="47"/>
                </a:cubicBezTo>
                <a:cubicBezTo>
                  <a:pt x="163" y="23"/>
                  <a:pt x="182" y="4"/>
                  <a:pt x="207" y="4"/>
                </a:cubicBezTo>
                <a:cubicBezTo>
                  <a:pt x="232" y="4"/>
                  <a:pt x="251" y="23"/>
                  <a:pt x="251" y="47"/>
                </a:cubicBezTo>
                <a:cubicBezTo>
                  <a:pt x="251" y="73"/>
                  <a:pt x="232" y="93"/>
                  <a:pt x="207" y="93"/>
                </a:cubicBezTo>
                <a:moveTo>
                  <a:pt x="158" y="16"/>
                </a:moveTo>
                <a:cubicBezTo>
                  <a:pt x="158" y="5"/>
                  <a:pt x="158" y="5"/>
                  <a:pt x="158" y="5"/>
                </a:cubicBezTo>
                <a:cubicBezTo>
                  <a:pt x="146" y="5"/>
                  <a:pt x="146" y="5"/>
                  <a:pt x="146" y="5"/>
                </a:cubicBezTo>
                <a:cubicBezTo>
                  <a:pt x="141" y="5"/>
                  <a:pt x="138" y="7"/>
                  <a:pt x="138" y="1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13"/>
                  <a:pt x="94" y="13"/>
                  <a:pt x="94" y="13"/>
                </a:cubicBezTo>
                <a:cubicBezTo>
                  <a:pt x="94" y="7"/>
                  <a:pt x="92" y="5"/>
                  <a:pt x="87" y="5"/>
                </a:cubicBezTo>
                <a:cubicBezTo>
                  <a:pt x="76" y="5"/>
                  <a:pt x="76" y="5"/>
                  <a:pt x="76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" y="5"/>
                  <a:pt x="7" y="5"/>
                  <a:pt x="7" y="5"/>
                </a:cubicBezTo>
                <a:cubicBezTo>
                  <a:pt x="2" y="5"/>
                  <a:pt x="0" y="7"/>
                  <a:pt x="0" y="12"/>
                </a:cubicBezTo>
                <a:cubicBezTo>
                  <a:pt x="0" y="24"/>
                  <a:pt x="0" y="24"/>
                  <a:pt x="0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6"/>
                  <a:pt x="12" y="16"/>
                  <a:pt x="13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91"/>
                  <a:pt x="31" y="91"/>
                  <a:pt x="31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16"/>
                  <a:pt x="43" y="16"/>
                  <a:pt x="43" y="16"/>
                </a:cubicBezTo>
                <a:cubicBezTo>
                  <a:pt x="74" y="16"/>
                  <a:pt x="74" y="16"/>
                  <a:pt x="74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2" y="18"/>
                </a:cubicBezTo>
                <a:cubicBezTo>
                  <a:pt x="82" y="91"/>
                  <a:pt x="82" y="91"/>
                  <a:pt x="82" y="91"/>
                </a:cubicBezTo>
                <a:cubicBezTo>
                  <a:pt x="94" y="91"/>
                  <a:pt x="94" y="91"/>
                  <a:pt x="94" y="91"/>
                </a:cubicBezTo>
                <a:cubicBezTo>
                  <a:pt x="94" y="53"/>
                  <a:pt x="94" y="53"/>
                  <a:pt x="94" y="53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50" y="91"/>
                  <a:pt x="150" y="91"/>
                  <a:pt x="150" y="91"/>
                </a:cubicBezTo>
                <a:cubicBezTo>
                  <a:pt x="150" y="18"/>
                  <a:pt x="150" y="18"/>
                  <a:pt x="150" y="18"/>
                </a:cubicBezTo>
                <a:cubicBezTo>
                  <a:pt x="150" y="16"/>
                  <a:pt x="151" y="16"/>
                  <a:pt x="153" y="16"/>
                </a:cubicBezTo>
                <a:lnTo>
                  <a:pt x="15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234" y="1097399"/>
            <a:ext cx="10659533" cy="864095"/>
          </a:xfrm>
        </p:spPr>
        <p:txBody>
          <a:bodyPr/>
          <a:lstStyle>
            <a:lvl1pPr>
              <a:lnSpc>
                <a:spcPts val="5800"/>
              </a:lnSpc>
              <a:defRPr sz="58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234" y="1883563"/>
            <a:ext cx="10659533" cy="1545437"/>
          </a:xfrm>
        </p:spPr>
        <p:txBody>
          <a:bodyPr/>
          <a:lstStyle>
            <a:lvl1pPr marL="0" indent="0" algn="l">
              <a:lnSpc>
                <a:spcPts val="3500"/>
              </a:lnSpc>
              <a:spcAft>
                <a:spcPts val="360"/>
              </a:spcAft>
              <a:buNone/>
              <a:defRPr sz="3400" baseline="0">
                <a:solidFill>
                  <a:srgbClr val="006B5B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66233" y="3661691"/>
            <a:ext cx="5329767" cy="234000"/>
          </a:xfrm>
        </p:spPr>
        <p:txBody>
          <a:bodyPr/>
          <a:lstStyle>
            <a:lvl1pPr>
              <a:lnSpc>
                <a:spcPts val="1800"/>
              </a:lnSpc>
              <a:spcAft>
                <a:spcPts val="0"/>
              </a:spcAft>
              <a:defRPr sz="1600" b="1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66234" y="3890961"/>
            <a:ext cx="5329767" cy="3240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66234" y="5879299"/>
            <a:ext cx="5329767" cy="360000"/>
          </a:xfrm>
        </p:spPr>
        <p:txBody>
          <a:bodyPr/>
          <a:lstStyle>
            <a:lvl1pPr>
              <a:defRPr lang="en-US" sz="1600" kern="1200" baseline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6234" y="6105779"/>
            <a:ext cx="5329767" cy="3600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21322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340785" y="1"/>
            <a:ext cx="11510433" cy="6602413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0" y="1991"/>
              </a:cxn>
              <a:cxn ang="0">
                <a:pos x="90" y="2081"/>
              </a:cxn>
              <a:cxn ang="0">
                <a:pos x="2632" y="2081"/>
              </a:cxn>
              <a:cxn ang="0">
                <a:pos x="2722" y="1991"/>
              </a:cxn>
              <a:cxn ang="0">
                <a:pos x="2722" y="169"/>
              </a:cxn>
              <a:cxn ang="0">
                <a:pos x="2632" y="80"/>
              </a:cxn>
              <a:cxn ang="0">
                <a:pos x="1456" y="80"/>
              </a:cxn>
              <a:cxn ang="0">
                <a:pos x="1382" y="13"/>
              </a:cxn>
              <a:cxn ang="0">
                <a:pos x="1383" y="0"/>
              </a:cxn>
              <a:cxn ang="0">
                <a:pos x="1337" y="0"/>
              </a:cxn>
              <a:cxn ang="0">
                <a:pos x="1337" y="13"/>
              </a:cxn>
              <a:cxn ang="0">
                <a:pos x="1263" y="80"/>
              </a:cxn>
              <a:cxn ang="0">
                <a:pos x="90" y="80"/>
              </a:cxn>
              <a:cxn ang="0">
                <a:pos x="0" y="169"/>
              </a:cxn>
            </a:cxnLst>
            <a:rect l="0" t="0" r="r" b="b"/>
            <a:pathLst>
              <a:path w="2722" h="2081">
                <a:moveTo>
                  <a:pt x="0" y="169"/>
                </a:moveTo>
                <a:cubicBezTo>
                  <a:pt x="0" y="1991"/>
                  <a:pt x="0" y="1991"/>
                  <a:pt x="0" y="1991"/>
                </a:cubicBezTo>
                <a:cubicBezTo>
                  <a:pt x="0" y="1991"/>
                  <a:pt x="0" y="2081"/>
                  <a:pt x="90" y="2081"/>
                </a:cubicBezTo>
                <a:cubicBezTo>
                  <a:pt x="2632" y="2081"/>
                  <a:pt x="2632" y="2081"/>
                  <a:pt x="2632" y="2081"/>
                </a:cubicBezTo>
                <a:cubicBezTo>
                  <a:pt x="2632" y="2081"/>
                  <a:pt x="2722" y="2081"/>
                  <a:pt x="2722" y="1991"/>
                </a:cubicBezTo>
                <a:cubicBezTo>
                  <a:pt x="2722" y="169"/>
                  <a:pt x="2722" y="169"/>
                  <a:pt x="2722" y="169"/>
                </a:cubicBezTo>
                <a:cubicBezTo>
                  <a:pt x="2722" y="169"/>
                  <a:pt x="2722" y="80"/>
                  <a:pt x="2632" y="80"/>
                </a:cubicBezTo>
                <a:cubicBezTo>
                  <a:pt x="1456" y="80"/>
                  <a:pt x="1456" y="80"/>
                  <a:pt x="1456" y="80"/>
                </a:cubicBezTo>
                <a:cubicBezTo>
                  <a:pt x="1450" y="80"/>
                  <a:pt x="1382" y="80"/>
                  <a:pt x="1382" y="13"/>
                </a:cubicBezTo>
                <a:cubicBezTo>
                  <a:pt x="1383" y="0"/>
                  <a:pt x="1383" y="0"/>
                  <a:pt x="1383" y="0"/>
                </a:cubicBezTo>
                <a:cubicBezTo>
                  <a:pt x="1337" y="0"/>
                  <a:pt x="1337" y="0"/>
                  <a:pt x="1337" y="0"/>
                </a:cubicBezTo>
                <a:cubicBezTo>
                  <a:pt x="1337" y="13"/>
                  <a:pt x="1337" y="13"/>
                  <a:pt x="1337" y="13"/>
                </a:cubicBezTo>
                <a:cubicBezTo>
                  <a:pt x="1337" y="80"/>
                  <a:pt x="1269" y="80"/>
                  <a:pt x="1263" y="80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0" y="80"/>
                  <a:pt x="0" y="169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6AC738"/>
              </a:solidFill>
              <a:latin typeface="Trebuchet MS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051002"/>
            <a:ext cx="10660593" cy="5291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33" y="1958465"/>
            <a:ext cx="10659535" cy="4236772"/>
          </a:xfrm>
        </p:spPr>
        <p:txBody>
          <a:bodyPr/>
          <a:lstStyle>
            <a:lvl1pPr>
              <a:lnSpc>
                <a:spcPts val="2200"/>
              </a:lnSpc>
              <a:spcAft>
                <a:spcPts val="650"/>
              </a:spcAft>
              <a:defRPr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47675" indent="-228600">
              <a:spcAft>
                <a:spcPts val="750"/>
              </a:spcAft>
              <a:buFont typeface="+mj-lt"/>
              <a:buAutoNum type="arabicPeriod"/>
              <a:defRPr>
                <a:solidFill>
                  <a:schemeClr val="tx2"/>
                </a:solidFill>
              </a:defRPr>
            </a:lvl2pPr>
            <a:lvl3pPr marL="1187450" indent="-215900">
              <a:lnSpc>
                <a:spcPts val="15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3pPr>
            <a:lvl4pPr marL="1406525" indent="-226800">
              <a:lnSpc>
                <a:spcPts val="15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4pPr>
            <a:lvl5pPr marL="1622425" indent="-226800">
              <a:lnSpc>
                <a:spcPts val="16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6406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6233" y="1442174"/>
            <a:ext cx="10659535" cy="431800"/>
          </a:xfrm>
        </p:spPr>
        <p:txBody>
          <a:bodyPr/>
          <a:lstStyle>
            <a:lvl1pPr>
              <a:lnSpc>
                <a:spcPts val="3100"/>
              </a:lnSpc>
              <a:spcAft>
                <a:spcPts val="763"/>
              </a:spcAft>
              <a:defRPr sz="250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2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54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40785" y="255588"/>
            <a:ext cx="11510433" cy="6602412"/>
          </a:xfrm>
          <a:custGeom>
            <a:avLst/>
            <a:gdLst>
              <a:gd name="T0" fmla="*/ 2147483646 w 2722"/>
              <a:gd name="T1" fmla="*/ 2147483646 h 2081"/>
              <a:gd name="T2" fmla="*/ 2147483646 w 2722"/>
              <a:gd name="T3" fmla="*/ 905948646 h 2081"/>
              <a:gd name="T4" fmla="*/ 2147483646 w 2722"/>
              <a:gd name="T5" fmla="*/ 0 h 2081"/>
              <a:gd name="T6" fmla="*/ 905257312 w 2722"/>
              <a:gd name="T7" fmla="*/ 0 h 2081"/>
              <a:gd name="T8" fmla="*/ 0 w 2722"/>
              <a:gd name="T9" fmla="*/ 905948646 h 2081"/>
              <a:gd name="T10" fmla="*/ 0 w 2722"/>
              <a:gd name="T11" fmla="*/ 2147483646 h 2081"/>
              <a:gd name="T12" fmla="*/ 905257312 w 2722"/>
              <a:gd name="T13" fmla="*/ 2147483646 h 2081"/>
              <a:gd name="T14" fmla="*/ 2147483646 w 2722"/>
              <a:gd name="T15" fmla="*/ 2147483646 h 2081"/>
              <a:gd name="T16" fmla="*/ 2147483646 w 2722"/>
              <a:gd name="T17" fmla="*/ 2147483646 h 2081"/>
              <a:gd name="T18" fmla="*/ 2147483646 w 2722"/>
              <a:gd name="T19" fmla="*/ 2147483646 h 2081"/>
              <a:gd name="T20" fmla="*/ 2147483646 w 2722"/>
              <a:gd name="T21" fmla="*/ 2147483646 h 2081"/>
              <a:gd name="T22" fmla="*/ 2147483646 w 2722"/>
              <a:gd name="T23" fmla="*/ 2147483646 h 2081"/>
              <a:gd name="T24" fmla="*/ 2147483646 w 2722"/>
              <a:gd name="T25" fmla="*/ 2147483646 h 2081"/>
              <a:gd name="T26" fmla="*/ 2147483646 w 2722"/>
              <a:gd name="T27" fmla="*/ 2147483646 h 2081"/>
              <a:gd name="T28" fmla="*/ 2147483646 w 2722"/>
              <a:gd name="T29" fmla="*/ 2147483646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2722" y="1912"/>
                </a:moveTo>
                <a:cubicBezTo>
                  <a:pt x="2722" y="90"/>
                  <a:pt x="2722" y="90"/>
                  <a:pt x="2722" y="90"/>
                </a:cubicBezTo>
                <a:cubicBezTo>
                  <a:pt x="2722" y="90"/>
                  <a:pt x="2722" y="0"/>
                  <a:pt x="263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0" y="0"/>
                  <a:pt x="0" y="90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0" y="1912"/>
                  <a:pt x="0" y="2001"/>
                  <a:pt x="90" y="2001"/>
                </a:cubicBezTo>
                <a:cubicBezTo>
                  <a:pt x="1266" y="2001"/>
                  <a:pt x="1266" y="2001"/>
                  <a:pt x="1266" y="2001"/>
                </a:cubicBezTo>
                <a:cubicBezTo>
                  <a:pt x="1272" y="2001"/>
                  <a:pt x="1340" y="2001"/>
                  <a:pt x="1340" y="2068"/>
                </a:cubicBezTo>
                <a:cubicBezTo>
                  <a:pt x="1339" y="2081"/>
                  <a:pt x="1339" y="2081"/>
                  <a:pt x="1339" y="2081"/>
                </a:cubicBezTo>
                <a:cubicBezTo>
                  <a:pt x="1385" y="2081"/>
                  <a:pt x="1385" y="2081"/>
                  <a:pt x="1385" y="2081"/>
                </a:cubicBezTo>
                <a:cubicBezTo>
                  <a:pt x="1385" y="2068"/>
                  <a:pt x="1385" y="2068"/>
                  <a:pt x="1385" y="2068"/>
                </a:cubicBezTo>
                <a:cubicBezTo>
                  <a:pt x="1385" y="2001"/>
                  <a:pt x="1453" y="2001"/>
                  <a:pt x="1459" y="2001"/>
                </a:cubicBezTo>
                <a:cubicBezTo>
                  <a:pt x="2632" y="2001"/>
                  <a:pt x="2632" y="2001"/>
                  <a:pt x="2632" y="2001"/>
                </a:cubicBezTo>
                <a:cubicBezTo>
                  <a:pt x="2632" y="2001"/>
                  <a:pt x="2722" y="2001"/>
                  <a:pt x="2722" y="1912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9609667" y="6127751"/>
            <a:ext cx="1801284" cy="155575"/>
          </a:xfrm>
          <a:custGeom>
            <a:avLst/>
            <a:gdLst>
              <a:gd name="T0" fmla="*/ 2147483646 w 426"/>
              <a:gd name="T1" fmla="*/ 70564375 h 49"/>
              <a:gd name="T2" fmla="*/ 2147483646 w 426"/>
              <a:gd name="T3" fmla="*/ 40322500 h 49"/>
              <a:gd name="T4" fmla="*/ 2147483646 w 426"/>
              <a:gd name="T5" fmla="*/ 80645000 h 49"/>
              <a:gd name="T6" fmla="*/ 2147483646 w 426"/>
              <a:gd name="T7" fmla="*/ 110886875 h 49"/>
              <a:gd name="T8" fmla="*/ 2147483646 w 426"/>
              <a:gd name="T9" fmla="*/ 40322500 h 49"/>
              <a:gd name="T10" fmla="*/ 2147483646 w 426"/>
              <a:gd name="T11" fmla="*/ 50403125 h 49"/>
              <a:gd name="T12" fmla="*/ 2147483646 w 426"/>
              <a:gd name="T13" fmla="*/ 80645000 h 49"/>
              <a:gd name="T14" fmla="*/ 2147483646 w 426"/>
              <a:gd name="T15" fmla="*/ 100806250 h 49"/>
              <a:gd name="T16" fmla="*/ 2147483646 w 426"/>
              <a:gd name="T17" fmla="*/ 70564375 h 49"/>
              <a:gd name="T18" fmla="*/ 2147483646 w 426"/>
              <a:gd name="T19" fmla="*/ 10080625 h 49"/>
              <a:gd name="T20" fmla="*/ 2147483646 w 426"/>
              <a:gd name="T21" fmla="*/ 0 h 49"/>
              <a:gd name="T22" fmla="*/ 2147483646 w 426"/>
              <a:gd name="T23" fmla="*/ 70564375 h 49"/>
              <a:gd name="T24" fmla="*/ 2147483646 w 426"/>
              <a:gd name="T25" fmla="*/ 413305625 h 49"/>
              <a:gd name="T26" fmla="*/ 2147483646 w 426"/>
              <a:gd name="T27" fmla="*/ 252015625 h 49"/>
              <a:gd name="T28" fmla="*/ 2147483646 w 426"/>
              <a:gd name="T29" fmla="*/ 483870000 h 49"/>
              <a:gd name="T30" fmla="*/ 2147483646 w 426"/>
              <a:gd name="T31" fmla="*/ 80645000 h 49"/>
              <a:gd name="T32" fmla="*/ 2147483646 w 426"/>
              <a:gd name="T33" fmla="*/ 252015625 h 49"/>
              <a:gd name="T34" fmla="*/ 2147483646 w 426"/>
              <a:gd name="T35" fmla="*/ 433466875 h 49"/>
              <a:gd name="T36" fmla="*/ 2147483646 w 426"/>
              <a:gd name="T37" fmla="*/ 252015625 h 49"/>
              <a:gd name="T38" fmla="*/ 2147483646 w 426"/>
              <a:gd name="T39" fmla="*/ 252015625 h 49"/>
              <a:gd name="T40" fmla="*/ 2147483646 w 426"/>
              <a:gd name="T41" fmla="*/ 80645000 h 49"/>
              <a:gd name="T42" fmla="*/ 2147483646 w 426"/>
              <a:gd name="T43" fmla="*/ 252015625 h 49"/>
              <a:gd name="T44" fmla="*/ 2147483646 w 426"/>
              <a:gd name="T45" fmla="*/ 252015625 h 49"/>
              <a:gd name="T46" fmla="*/ 2147483646 w 426"/>
              <a:gd name="T47" fmla="*/ 493950625 h 49"/>
              <a:gd name="T48" fmla="*/ 2147483646 w 426"/>
              <a:gd name="T49" fmla="*/ 433466875 h 49"/>
              <a:gd name="T50" fmla="*/ 2147483646 w 426"/>
              <a:gd name="T51" fmla="*/ 483870000 h 49"/>
              <a:gd name="T52" fmla="*/ 2147483646 w 426"/>
              <a:gd name="T53" fmla="*/ 252015625 h 49"/>
              <a:gd name="T54" fmla="*/ 2147483646 w 426"/>
              <a:gd name="T55" fmla="*/ 312499375 h 49"/>
              <a:gd name="T56" fmla="*/ 2147483646 w 426"/>
              <a:gd name="T57" fmla="*/ 433466875 h 49"/>
              <a:gd name="T58" fmla="*/ 2147483646 w 426"/>
              <a:gd name="T59" fmla="*/ 120967500 h 49"/>
              <a:gd name="T60" fmla="*/ 2147483646 w 426"/>
              <a:gd name="T61" fmla="*/ 252015625 h 49"/>
              <a:gd name="T62" fmla="*/ 1971169183 w 426"/>
              <a:gd name="T63" fmla="*/ 433466875 h 49"/>
              <a:gd name="T64" fmla="*/ 1971169183 w 426"/>
              <a:gd name="T65" fmla="*/ 493950625 h 49"/>
              <a:gd name="T66" fmla="*/ 2147483646 w 426"/>
              <a:gd name="T67" fmla="*/ 252015625 h 49"/>
              <a:gd name="T68" fmla="*/ 1458263078 w 426"/>
              <a:gd name="T69" fmla="*/ 241935000 h 49"/>
              <a:gd name="T70" fmla="*/ 1619173553 w 426"/>
              <a:gd name="T71" fmla="*/ 161290000 h 49"/>
              <a:gd name="T72" fmla="*/ 1719744186 w 426"/>
              <a:gd name="T73" fmla="*/ 423386250 h 49"/>
              <a:gd name="T74" fmla="*/ 1619173553 w 426"/>
              <a:gd name="T75" fmla="*/ 302418750 h 49"/>
              <a:gd name="T76" fmla="*/ 1689572679 w 426"/>
              <a:gd name="T77" fmla="*/ 161290000 h 49"/>
              <a:gd name="T78" fmla="*/ 1347636333 w 426"/>
              <a:gd name="T79" fmla="*/ 80645000 h 49"/>
              <a:gd name="T80" fmla="*/ 1458263078 w 426"/>
              <a:gd name="T81" fmla="*/ 483870000 h 49"/>
              <a:gd name="T82" fmla="*/ 1558833711 w 426"/>
              <a:gd name="T83" fmla="*/ 322580000 h 49"/>
              <a:gd name="T84" fmla="*/ 1719744186 w 426"/>
              <a:gd name="T85" fmla="*/ 483870000 h 49"/>
              <a:gd name="T86" fmla="*/ 1106267448 w 426"/>
              <a:gd name="T87" fmla="*/ 433466875 h 49"/>
              <a:gd name="T88" fmla="*/ 1106267448 w 426"/>
              <a:gd name="T89" fmla="*/ 493950625 h 49"/>
              <a:gd name="T90" fmla="*/ 1337580221 w 426"/>
              <a:gd name="T91" fmla="*/ 252015625 h 49"/>
              <a:gd name="T92" fmla="*/ 844786340 w 426"/>
              <a:gd name="T93" fmla="*/ 30241875 h 49"/>
              <a:gd name="T94" fmla="*/ 734159595 w 426"/>
              <a:gd name="T95" fmla="*/ 221773750 h 49"/>
              <a:gd name="T96" fmla="*/ 462622374 w 426"/>
              <a:gd name="T97" fmla="*/ 30241875 h 49"/>
              <a:gd name="T98" fmla="*/ 40227619 w 426"/>
              <a:gd name="T99" fmla="*/ 30241875 h 49"/>
              <a:gd name="T100" fmla="*/ 60343014 w 426"/>
              <a:gd name="T101" fmla="*/ 120967500 h 49"/>
              <a:gd name="T102" fmla="*/ 170969759 w 426"/>
              <a:gd name="T103" fmla="*/ 80645000 h 49"/>
              <a:gd name="T104" fmla="*/ 231309602 w 426"/>
              <a:gd name="T105" fmla="*/ 80645000 h 49"/>
              <a:gd name="T106" fmla="*/ 432450867 w 426"/>
              <a:gd name="T107" fmla="*/ 80645000 h 49"/>
              <a:gd name="T108" fmla="*/ 502849993 w 426"/>
              <a:gd name="T109" fmla="*/ 483870000 h 49"/>
              <a:gd name="T110" fmla="*/ 734159595 w 426"/>
              <a:gd name="T111" fmla="*/ 483870000 h 49"/>
              <a:gd name="T112" fmla="*/ 814614833 w 426"/>
              <a:gd name="T113" fmla="*/ 80645000 h 4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" h="49">
                <a:moveTo>
                  <a:pt x="420" y="4"/>
                </a:moveTo>
                <a:cubicBezTo>
                  <a:pt x="418" y="4"/>
                  <a:pt x="418" y="4"/>
                  <a:pt x="418" y="4"/>
                </a:cubicBezTo>
                <a:cubicBezTo>
                  <a:pt x="418" y="7"/>
                  <a:pt x="418" y="7"/>
                  <a:pt x="418" y="7"/>
                </a:cubicBezTo>
                <a:cubicBezTo>
                  <a:pt x="420" y="7"/>
                  <a:pt x="420" y="7"/>
                  <a:pt x="420" y="7"/>
                </a:cubicBezTo>
                <a:cubicBezTo>
                  <a:pt x="420" y="7"/>
                  <a:pt x="421" y="6"/>
                  <a:pt x="421" y="5"/>
                </a:cubicBezTo>
                <a:cubicBezTo>
                  <a:pt x="421" y="5"/>
                  <a:pt x="420" y="4"/>
                  <a:pt x="420" y="4"/>
                </a:cubicBezTo>
                <a:moveTo>
                  <a:pt x="422" y="11"/>
                </a:moveTo>
                <a:cubicBezTo>
                  <a:pt x="421" y="11"/>
                  <a:pt x="421" y="10"/>
                  <a:pt x="421" y="10"/>
                </a:cubicBezTo>
                <a:cubicBezTo>
                  <a:pt x="420" y="8"/>
                  <a:pt x="420" y="8"/>
                  <a:pt x="420" y="8"/>
                </a:cubicBezTo>
                <a:cubicBezTo>
                  <a:pt x="420" y="8"/>
                  <a:pt x="420" y="8"/>
                  <a:pt x="419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7" y="11"/>
                  <a:pt x="417" y="11"/>
                  <a:pt x="417" y="11"/>
                </a:cubicBezTo>
                <a:cubicBezTo>
                  <a:pt x="417" y="4"/>
                  <a:pt x="417" y="4"/>
                  <a:pt x="417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3"/>
                  <a:pt x="416" y="3"/>
                  <a:pt x="416" y="3"/>
                </a:cubicBezTo>
                <a:cubicBezTo>
                  <a:pt x="420" y="3"/>
                  <a:pt x="420" y="3"/>
                  <a:pt x="420" y="3"/>
                </a:cubicBezTo>
                <a:cubicBezTo>
                  <a:pt x="421" y="3"/>
                  <a:pt x="422" y="4"/>
                  <a:pt x="422" y="5"/>
                </a:cubicBezTo>
                <a:cubicBezTo>
                  <a:pt x="422" y="7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1" y="7"/>
                  <a:pt x="421" y="8"/>
                  <a:pt x="421" y="8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10"/>
                  <a:pt x="422" y="10"/>
                  <a:pt x="422" y="1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3" y="11"/>
                  <a:pt x="423" y="11"/>
                  <a:pt x="423" y="11"/>
                </a:cubicBezTo>
                <a:lnTo>
                  <a:pt x="422" y="11"/>
                </a:lnTo>
                <a:close/>
                <a:moveTo>
                  <a:pt x="425" y="7"/>
                </a:moveTo>
                <a:cubicBezTo>
                  <a:pt x="425" y="10"/>
                  <a:pt x="423" y="13"/>
                  <a:pt x="419" y="13"/>
                </a:cubicBezTo>
                <a:cubicBezTo>
                  <a:pt x="416" y="13"/>
                  <a:pt x="414" y="10"/>
                  <a:pt x="414" y="7"/>
                </a:cubicBezTo>
                <a:cubicBezTo>
                  <a:pt x="414" y="4"/>
                  <a:pt x="416" y="1"/>
                  <a:pt x="419" y="1"/>
                </a:cubicBezTo>
                <a:cubicBezTo>
                  <a:pt x="423" y="1"/>
                  <a:pt x="425" y="4"/>
                  <a:pt x="425" y="7"/>
                </a:cubicBezTo>
                <a:moveTo>
                  <a:pt x="426" y="7"/>
                </a:moveTo>
                <a:cubicBezTo>
                  <a:pt x="426" y="3"/>
                  <a:pt x="423" y="0"/>
                  <a:pt x="419" y="0"/>
                </a:cubicBezTo>
                <a:cubicBezTo>
                  <a:pt x="416" y="0"/>
                  <a:pt x="413" y="3"/>
                  <a:pt x="413" y="7"/>
                </a:cubicBezTo>
                <a:cubicBezTo>
                  <a:pt x="413" y="11"/>
                  <a:pt x="416" y="14"/>
                  <a:pt x="419" y="14"/>
                </a:cubicBezTo>
                <a:cubicBezTo>
                  <a:pt x="423" y="14"/>
                  <a:pt x="426" y="11"/>
                  <a:pt x="426" y="7"/>
                </a:cubicBezTo>
                <a:moveTo>
                  <a:pt x="388" y="8"/>
                </a:moveTo>
                <a:cubicBezTo>
                  <a:pt x="381" y="8"/>
                  <a:pt x="381" y="8"/>
                  <a:pt x="381" y="8"/>
                </a:cubicBezTo>
                <a:cubicBezTo>
                  <a:pt x="381" y="41"/>
                  <a:pt x="381" y="41"/>
                  <a:pt x="381" y="41"/>
                </a:cubicBezTo>
                <a:cubicBezTo>
                  <a:pt x="381" y="42"/>
                  <a:pt x="382" y="42"/>
                  <a:pt x="383" y="42"/>
                </a:cubicBezTo>
                <a:cubicBezTo>
                  <a:pt x="388" y="42"/>
                  <a:pt x="388" y="42"/>
                  <a:pt x="388" y="42"/>
                </a:cubicBezTo>
                <a:cubicBezTo>
                  <a:pt x="399" y="42"/>
                  <a:pt x="405" y="36"/>
                  <a:pt x="405" y="25"/>
                </a:cubicBezTo>
                <a:cubicBezTo>
                  <a:pt x="405" y="14"/>
                  <a:pt x="398" y="8"/>
                  <a:pt x="388" y="8"/>
                </a:cubicBezTo>
                <a:moveTo>
                  <a:pt x="389" y="48"/>
                </a:moveTo>
                <a:cubicBezTo>
                  <a:pt x="379" y="48"/>
                  <a:pt x="379" y="48"/>
                  <a:pt x="379" y="48"/>
                </a:cubicBezTo>
                <a:cubicBezTo>
                  <a:pt x="376" y="48"/>
                  <a:pt x="375" y="47"/>
                  <a:pt x="375" y="44"/>
                </a:cubicBezTo>
                <a:cubicBezTo>
                  <a:pt x="375" y="8"/>
                  <a:pt x="375" y="8"/>
                  <a:pt x="375" y="8"/>
                </a:cubicBezTo>
                <a:cubicBezTo>
                  <a:pt x="371" y="8"/>
                  <a:pt x="371" y="8"/>
                  <a:pt x="371" y="8"/>
                </a:cubicBezTo>
                <a:cubicBezTo>
                  <a:pt x="371" y="3"/>
                  <a:pt x="371" y="3"/>
                  <a:pt x="371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403" y="3"/>
                  <a:pt x="412" y="11"/>
                  <a:pt x="412" y="25"/>
                </a:cubicBezTo>
                <a:cubicBezTo>
                  <a:pt x="412" y="39"/>
                  <a:pt x="403" y="48"/>
                  <a:pt x="389" y="48"/>
                </a:cubicBezTo>
                <a:moveTo>
                  <a:pt x="361" y="25"/>
                </a:moveTo>
                <a:cubicBezTo>
                  <a:pt x="361" y="35"/>
                  <a:pt x="354" y="43"/>
                  <a:pt x="345" y="43"/>
                </a:cubicBezTo>
                <a:cubicBezTo>
                  <a:pt x="336" y="43"/>
                  <a:pt x="328" y="35"/>
                  <a:pt x="328" y="25"/>
                </a:cubicBezTo>
                <a:cubicBezTo>
                  <a:pt x="328" y="15"/>
                  <a:pt x="336" y="8"/>
                  <a:pt x="345" y="8"/>
                </a:cubicBezTo>
                <a:cubicBezTo>
                  <a:pt x="354" y="8"/>
                  <a:pt x="361" y="15"/>
                  <a:pt x="361" y="25"/>
                </a:cubicBezTo>
                <a:moveTo>
                  <a:pt x="368" y="25"/>
                </a:moveTo>
                <a:cubicBezTo>
                  <a:pt x="368" y="12"/>
                  <a:pt x="358" y="2"/>
                  <a:pt x="345" y="2"/>
                </a:cubicBezTo>
                <a:cubicBezTo>
                  <a:pt x="332" y="2"/>
                  <a:pt x="322" y="12"/>
                  <a:pt x="322" y="25"/>
                </a:cubicBezTo>
                <a:cubicBezTo>
                  <a:pt x="322" y="38"/>
                  <a:pt x="332" y="49"/>
                  <a:pt x="345" y="49"/>
                </a:cubicBezTo>
                <a:cubicBezTo>
                  <a:pt x="358" y="49"/>
                  <a:pt x="368" y="38"/>
                  <a:pt x="368" y="25"/>
                </a:cubicBezTo>
                <a:moveTo>
                  <a:pt x="293" y="8"/>
                </a:moveTo>
                <a:cubicBezTo>
                  <a:pt x="284" y="8"/>
                  <a:pt x="277" y="15"/>
                  <a:pt x="277" y="25"/>
                </a:cubicBezTo>
                <a:cubicBezTo>
                  <a:pt x="277" y="35"/>
                  <a:pt x="284" y="43"/>
                  <a:pt x="293" y="43"/>
                </a:cubicBezTo>
                <a:cubicBezTo>
                  <a:pt x="303" y="43"/>
                  <a:pt x="310" y="35"/>
                  <a:pt x="310" y="25"/>
                </a:cubicBezTo>
                <a:cubicBezTo>
                  <a:pt x="310" y="15"/>
                  <a:pt x="303" y="8"/>
                  <a:pt x="293" y="8"/>
                </a:cubicBezTo>
                <a:moveTo>
                  <a:pt x="293" y="49"/>
                </a:moveTo>
                <a:cubicBezTo>
                  <a:pt x="280" y="49"/>
                  <a:pt x="270" y="38"/>
                  <a:pt x="270" y="25"/>
                </a:cubicBezTo>
                <a:cubicBezTo>
                  <a:pt x="270" y="12"/>
                  <a:pt x="280" y="2"/>
                  <a:pt x="293" y="2"/>
                </a:cubicBezTo>
                <a:cubicBezTo>
                  <a:pt x="307" y="2"/>
                  <a:pt x="317" y="12"/>
                  <a:pt x="317" y="25"/>
                </a:cubicBezTo>
                <a:cubicBezTo>
                  <a:pt x="317" y="38"/>
                  <a:pt x="307" y="49"/>
                  <a:pt x="293" y="49"/>
                </a:cubicBezTo>
                <a:moveTo>
                  <a:pt x="224" y="25"/>
                </a:moveTo>
                <a:cubicBezTo>
                  <a:pt x="224" y="39"/>
                  <a:pt x="234" y="49"/>
                  <a:pt x="246" y="49"/>
                </a:cubicBezTo>
                <a:cubicBezTo>
                  <a:pt x="255" y="49"/>
                  <a:pt x="260" y="43"/>
                  <a:pt x="260" y="43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60" y="43"/>
                  <a:pt x="260" y="44"/>
                  <a:pt x="260" y="45"/>
                </a:cubicBezTo>
                <a:cubicBezTo>
                  <a:pt x="260" y="48"/>
                  <a:pt x="260" y="48"/>
                  <a:pt x="260" y="48"/>
                </a:cubicBezTo>
                <a:cubicBezTo>
                  <a:pt x="266" y="48"/>
                  <a:pt x="266" y="48"/>
                  <a:pt x="266" y="48"/>
                </a:cubicBezTo>
                <a:cubicBezTo>
                  <a:pt x="266" y="30"/>
                  <a:pt x="266" y="30"/>
                  <a:pt x="266" y="30"/>
                </a:cubicBezTo>
                <a:cubicBezTo>
                  <a:pt x="266" y="27"/>
                  <a:pt x="265" y="25"/>
                  <a:pt x="262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31"/>
                  <a:pt x="256" y="31"/>
                  <a:pt x="256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60" y="31"/>
                  <a:pt x="260" y="3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37"/>
                  <a:pt x="255" y="43"/>
                  <a:pt x="247" y="43"/>
                </a:cubicBezTo>
                <a:cubicBezTo>
                  <a:pt x="238" y="43"/>
                  <a:pt x="231" y="35"/>
                  <a:pt x="231" y="25"/>
                </a:cubicBezTo>
                <a:cubicBezTo>
                  <a:pt x="231" y="15"/>
                  <a:pt x="238" y="8"/>
                  <a:pt x="247" y="8"/>
                </a:cubicBezTo>
                <a:cubicBezTo>
                  <a:pt x="254" y="8"/>
                  <a:pt x="259" y="12"/>
                  <a:pt x="259" y="12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7"/>
                  <a:pt x="258" y="2"/>
                  <a:pt x="247" y="2"/>
                </a:cubicBezTo>
                <a:cubicBezTo>
                  <a:pt x="234" y="2"/>
                  <a:pt x="224" y="12"/>
                  <a:pt x="224" y="25"/>
                </a:cubicBezTo>
                <a:moveTo>
                  <a:pt x="196" y="8"/>
                </a:moveTo>
                <a:cubicBezTo>
                  <a:pt x="187" y="8"/>
                  <a:pt x="179" y="15"/>
                  <a:pt x="179" y="25"/>
                </a:cubicBezTo>
                <a:cubicBezTo>
                  <a:pt x="179" y="35"/>
                  <a:pt x="187" y="43"/>
                  <a:pt x="196" y="43"/>
                </a:cubicBezTo>
                <a:cubicBezTo>
                  <a:pt x="205" y="43"/>
                  <a:pt x="212" y="35"/>
                  <a:pt x="212" y="25"/>
                </a:cubicBezTo>
                <a:cubicBezTo>
                  <a:pt x="212" y="15"/>
                  <a:pt x="205" y="8"/>
                  <a:pt x="196" y="8"/>
                </a:cubicBezTo>
                <a:moveTo>
                  <a:pt x="196" y="49"/>
                </a:moveTo>
                <a:cubicBezTo>
                  <a:pt x="183" y="49"/>
                  <a:pt x="173" y="38"/>
                  <a:pt x="173" y="25"/>
                </a:cubicBezTo>
                <a:cubicBezTo>
                  <a:pt x="173" y="12"/>
                  <a:pt x="183" y="2"/>
                  <a:pt x="196" y="2"/>
                </a:cubicBezTo>
                <a:cubicBezTo>
                  <a:pt x="209" y="2"/>
                  <a:pt x="219" y="12"/>
                  <a:pt x="219" y="25"/>
                </a:cubicBezTo>
                <a:cubicBezTo>
                  <a:pt x="219" y="38"/>
                  <a:pt x="209" y="49"/>
                  <a:pt x="196" y="49"/>
                </a:cubicBezTo>
                <a:moveTo>
                  <a:pt x="153" y="24"/>
                </a:moveTo>
                <a:cubicBezTo>
                  <a:pt x="145" y="24"/>
                  <a:pt x="145" y="24"/>
                  <a:pt x="145" y="24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8"/>
                  <a:pt x="153" y="8"/>
                  <a:pt x="153" y="8"/>
                </a:cubicBezTo>
                <a:cubicBezTo>
                  <a:pt x="158" y="8"/>
                  <a:pt x="161" y="11"/>
                  <a:pt x="161" y="16"/>
                </a:cubicBezTo>
                <a:cubicBezTo>
                  <a:pt x="161" y="21"/>
                  <a:pt x="158" y="24"/>
                  <a:pt x="153" y="24"/>
                </a:cubicBezTo>
                <a:moveTo>
                  <a:pt x="171" y="48"/>
                </a:moveTo>
                <a:cubicBezTo>
                  <a:pt x="171" y="42"/>
                  <a:pt x="171" y="42"/>
                  <a:pt x="171" y="42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68" y="42"/>
                  <a:pt x="167" y="42"/>
                  <a:pt x="167" y="41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1" y="28"/>
                  <a:pt x="159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7"/>
                  <a:pt x="168" y="23"/>
                  <a:pt x="168" y="16"/>
                </a:cubicBezTo>
                <a:cubicBezTo>
                  <a:pt x="168" y="8"/>
                  <a:pt x="162" y="3"/>
                  <a:pt x="154" y="3"/>
                </a:cubicBezTo>
                <a:cubicBezTo>
                  <a:pt x="134" y="3"/>
                  <a:pt x="134" y="3"/>
                  <a:pt x="134" y="3"/>
                </a:cubicBezTo>
                <a:cubicBezTo>
                  <a:pt x="134" y="8"/>
                  <a:pt x="134" y="8"/>
                  <a:pt x="134" y="8"/>
                </a:cubicBezTo>
                <a:cubicBezTo>
                  <a:pt x="138" y="8"/>
                  <a:pt x="138" y="8"/>
                  <a:pt x="138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45" y="48"/>
                  <a:pt x="145" y="48"/>
                  <a:pt x="145" y="48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3" y="30"/>
                  <a:pt x="154" y="30"/>
                  <a:pt x="155" y="32"/>
                </a:cubicBezTo>
                <a:cubicBezTo>
                  <a:pt x="161" y="44"/>
                  <a:pt x="161" y="44"/>
                  <a:pt x="161" y="44"/>
                </a:cubicBezTo>
                <a:cubicBezTo>
                  <a:pt x="163" y="47"/>
                  <a:pt x="164" y="48"/>
                  <a:pt x="168" y="48"/>
                </a:cubicBezTo>
                <a:lnTo>
                  <a:pt x="171" y="48"/>
                </a:lnTo>
                <a:close/>
                <a:moveTo>
                  <a:pt x="110" y="8"/>
                </a:moveTo>
                <a:cubicBezTo>
                  <a:pt x="101" y="8"/>
                  <a:pt x="93" y="15"/>
                  <a:pt x="93" y="25"/>
                </a:cubicBezTo>
                <a:cubicBezTo>
                  <a:pt x="93" y="35"/>
                  <a:pt x="101" y="43"/>
                  <a:pt x="110" y="43"/>
                </a:cubicBezTo>
                <a:cubicBezTo>
                  <a:pt x="119" y="43"/>
                  <a:pt x="126" y="35"/>
                  <a:pt x="126" y="25"/>
                </a:cubicBezTo>
                <a:cubicBezTo>
                  <a:pt x="126" y="15"/>
                  <a:pt x="119" y="8"/>
                  <a:pt x="110" y="8"/>
                </a:cubicBezTo>
                <a:moveTo>
                  <a:pt x="110" y="49"/>
                </a:moveTo>
                <a:cubicBezTo>
                  <a:pt x="97" y="49"/>
                  <a:pt x="86" y="38"/>
                  <a:pt x="86" y="25"/>
                </a:cubicBezTo>
                <a:cubicBezTo>
                  <a:pt x="86" y="12"/>
                  <a:pt x="97" y="2"/>
                  <a:pt x="110" y="2"/>
                </a:cubicBezTo>
                <a:cubicBezTo>
                  <a:pt x="123" y="2"/>
                  <a:pt x="133" y="12"/>
                  <a:pt x="133" y="25"/>
                </a:cubicBezTo>
                <a:cubicBezTo>
                  <a:pt x="133" y="38"/>
                  <a:pt x="123" y="49"/>
                  <a:pt x="110" y="49"/>
                </a:cubicBezTo>
                <a:moveTo>
                  <a:pt x="84" y="8"/>
                </a:moveTo>
                <a:cubicBezTo>
                  <a:pt x="84" y="3"/>
                  <a:pt x="84" y="3"/>
                  <a:pt x="84" y="3"/>
                </a:cubicBezTo>
                <a:cubicBezTo>
                  <a:pt x="78" y="3"/>
                  <a:pt x="78" y="3"/>
                  <a:pt x="78" y="3"/>
                </a:cubicBezTo>
                <a:cubicBezTo>
                  <a:pt x="75" y="3"/>
                  <a:pt x="73" y="4"/>
                  <a:pt x="73" y="7"/>
                </a:cubicBezTo>
                <a:cubicBezTo>
                  <a:pt x="73" y="22"/>
                  <a:pt x="73" y="22"/>
                  <a:pt x="73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4"/>
                  <a:pt x="49" y="3"/>
                  <a:pt x="46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" y="3"/>
                  <a:pt x="4" y="3"/>
                  <a:pt x="4" y="3"/>
                </a:cubicBezTo>
                <a:cubicBezTo>
                  <a:pt x="1" y="3"/>
                  <a:pt x="0" y="3"/>
                  <a:pt x="0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8"/>
                  <a:pt x="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8"/>
                  <a:pt x="17" y="48"/>
                  <a:pt x="17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8"/>
                  <a:pt x="23" y="8"/>
                  <a:pt x="23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4" y="8"/>
                  <a:pt x="44" y="9"/>
                </a:cubicBezTo>
                <a:cubicBezTo>
                  <a:pt x="44" y="48"/>
                  <a:pt x="44" y="48"/>
                  <a:pt x="44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8"/>
                  <a:pt x="50" y="28"/>
                  <a:pt x="50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3" y="48"/>
                  <a:pt x="73" y="48"/>
                  <a:pt x="73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8"/>
                  <a:pt x="80" y="8"/>
                  <a:pt x="81" y="8"/>
                </a:cubicBezTo>
                <a:lnTo>
                  <a:pt x="8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1100357"/>
            <a:ext cx="10659535" cy="1362075"/>
          </a:xfrm>
        </p:spPr>
        <p:txBody>
          <a:bodyPr/>
          <a:lstStyle>
            <a:lvl1pPr algn="l">
              <a:lnSpc>
                <a:spcPts val="5600"/>
              </a:lnSpc>
              <a:defRPr sz="5600" b="0" cap="none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234" y="1881162"/>
            <a:ext cx="10659533" cy="1331815"/>
          </a:xfrm>
        </p:spPr>
        <p:txBody>
          <a:bodyPr>
            <a:noAutofit/>
          </a:bodyPr>
          <a:lstStyle>
            <a:lvl1pPr marL="0" indent="0">
              <a:lnSpc>
                <a:spcPts val="3500"/>
              </a:lnSpc>
              <a:spcAft>
                <a:spcPts val="360"/>
              </a:spcAft>
              <a:buNone/>
              <a:defRPr sz="3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6233" y="3660365"/>
            <a:ext cx="5329767" cy="252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buNone/>
              <a:defRPr sz="1600" b="1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6233" y="3839620"/>
            <a:ext cx="5329767" cy="324000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59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Graph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00" y="1804490"/>
            <a:ext cx="10353600" cy="3783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6233" y="1442174"/>
            <a:ext cx="10659535" cy="431800"/>
          </a:xfrm>
        </p:spPr>
        <p:txBody>
          <a:bodyPr/>
          <a:lstStyle>
            <a:lvl1pPr>
              <a:lnSpc>
                <a:spcPts val="3100"/>
              </a:lnSpc>
              <a:spcAft>
                <a:spcPts val="763"/>
              </a:spcAft>
              <a:defRPr sz="250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4721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Dual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33" y="2167200"/>
            <a:ext cx="10659535" cy="4236772"/>
          </a:xfrm>
        </p:spPr>
        <p:txBody>
          <a:bodyPr numCol="2" spcCol="504000"/>
          <a:lstStyle>
            <a:lvl1pPr>
              <a:lnSpc>
                <a:spcPts val="2200"/>
              </a:lnSpc>
              <a:spcAft>
                <a:spcPts val="2400"/>
              </a:spcAft>
              <a:defRPr>
                <a:solidFill>
                  <a:schemeClr val="tx2"/>
                </a:solidFill>
              </a:defRPr>
            </a:lvl1pPr>
            <a:lvl2pPr>
              <a:lnSpc>
                <a:spcPts val="2200"/>
              </a:lnSpc>
              <a:defRPr>
                <a:solidFill>
                  <a:schemeClr val="tx2"/>
                </a:solidFill>
              </a:defRPr>
            </a:lvl2pPr>
            <a:lvl3pPr marL="532800" indent="-172800">
              <a:lnSpc>
                <a:spcPts val="1900"/>
              </a:lnSpc>
              <a:spcBef>
                <a:spcPts val="240"/>
              </a:spcBef>
              <a:spcAft>
                <a:spcPts val="592"/>
              </a:spcAft>
              <a:defRPr sz="1700">
                <a:solidFill>
                  <a:schemeClr val="tx2"/>
                </a:solidFill>
              </a:defRPr>
            </a:lvl3pPr>
            <a:lvl4pPr marL="709613" indent="-182563">
              <a:lnSpc>
                <a:spcPts val="1900"/>
              </a:lnSpc>
              <a:defRPr sz="1700">
                <a:solidFill>
                  <a:schemeClr val="tx2"/>
                </a:solidFill>
              </a:defRPr>
            </a:lvl4pPr>
            <a:lvl5pPr marL="871538" indent="-173038">
              <a:lnSpc>
                <a:spcPts val="1900"/>
              </a:lnSpc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6233" y="1442174"/>
            <a:ext cx="10659535" cy="431800"/>
          </a:xfrm>
        </p:spPr>
        <p:txBody>
          <a:bodyPr/>
          <a:lstStyle>
            <a:lvl1pPr>
              <a:lnSpc>
                <a:spcPts val="3100"/>
              </a:lnSpc>
              <a:spcAft>
                <a:spcPts val="763"/>
              </a:spcAft>
              <a:defRPr sz="250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891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Tri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33" y="2098800"/>
            <a:ext cx="10659535" cy="3240000"/>
          </a:xfrm>
        </p:spPr>
        <p:txBody>
          <a:bodyPr numCol="3" spcCol="280800"/>
          <a:lstStyle>
            <a:lvl1pPr>
              <a:lnSpc>
                <a:spcPts val="1800"/>
              </a:lnSpc>
              <a:spcAft>
                <a:spcPts val="1800"/>
              </a:spcAft>
              <a:defRPr sz="1600">
                <a:solidFill>
                  <a:schemeClr val="tx2"/>
                </a:solidFill>
              </a:defRPr>
            </a:lvl1pPr>
            <a:lvl2pPr>
              <a:lnSpc>
                <a:spcPts val="1800"/>
              </a:lnSpc>
              <a:spcAft>
                <a:spcPts val="850"/>
              </a:spcAft>
              <a:defRPr sz="1600">
                <a:solidFill>
                  <a:schemeClr val="tx2"/>
                </a:solidFill>
              </a:defRPr>
            </a:lvl2pPr>
            <a:lvl3pPr marL="540000" indent="-100800">
              <a:lnSpc>
                <a:spcPts val="1600"/>
              </a:lnSpc>
              <a:spcBef>
                <a:spcPts val="0"/>
              </a:spcBef>
              <a:spcAft>
                <a:spcPts val="850"/>
              </a:spcAft>
              <a:defRPr sz="1400">
                <a:solidFill>
                  <a:schemeClr val="tx2"/>
                </a:solidFill>
              </a:defRPr>
            </a:lvl3pPr>
            <a:lvl4pPr marL="642938" indent="-100800">
              <a:lnSpc>
                <a:spcPts val="1600"/>
              </a:lnSpc>
              <a:defRPr sz="1400">
                <a:solidFill>
                  <a:schemeClr val="tx2"/>
                </a:solidFill>
              </a:defRPr>
            </a:lvl4pPr>
            <a:lvl5pPr marL="738188" indent="-100800">
              <a:lnSpc>
                <a:spcPts val="1600"/>
              </a:lnSpc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6233" y="1442174"/>
            <a:ext cx="10659535" cy="431800"/>
          </a:xfrm>
        </p:spPr>
        <p:txBody>
          <a:bodyPr/>
          <a:lstStyle>
            <a:lvl1pPr>
              <a:lnSpc>
                <a:spcPts val="3100"/>
              </a:lnSpc>
              <a:spcAft>
                <a:spcPts val="763"/>
              </a:spcAft>
              <a:defRPr sz="250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1098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(1 text 1 graph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351" y="2151858"/>
            <a:ext cx="4904317" cy="3592800"/>
          </a:xfrm>
        </p:spPr>
        <p:txBody>
          <a:bodyPr/>
          <a:lstStyle>
            <a:lvl1pPr>
              <a:lnSpc>
                <a:spcPts val="2200"/>
              </a:lnSpc>
              <a:spcAft>
                <a:spcPts val="2200"/>
              </a:spcAft>
              <a:defRPr sz="2000">
                <a:solidFill>
                  <a:schemeClr val="tx2"/>
                </a:solidFill>
              </a:defRPr>
            </a:lvl1pPr>
            <a:lvl2pPr>
              <a:lnSpc>
                <a:spcPts val="2200"/>
              </a:lnSpc>
              <a:spcAft>
                <a:spcPts val="1100"/>
              </a:spcAft>
              <a:defRPr sz="2000">
                <a:solidFill>
                  <a:schemeClr val="tx2"/>
                </a:solidFill>
              </a:defRPr>
            </a:lvl2pPr>
            <a:lvl3pPr marL="536400" indent="-219600">
              <a:lnSpc>
                <a:spcPts val="1900"/>
              </a:lnSpc>
              <a:spcAft>
                <a:spcPts val="950"/>
              </a:spcAft>
              <a:defRPr sz="1700">
                <a:solidFill>
                  <a:schemeClr val="tx2"/>
                </a:solidFill>
              </a:defRPr>
            </a:lvl3pPr>
            <a:lvl4pPr marL="752475" indent="-225425">
              <a:lnSpc>
                <a:spcPts val="1900"/>
              </a:lnSpc>
              <a:spcAft>
                <a:spcPts val="950"/>
              </a:spcAft>
              <a:defRPr sz="1700">
                <a:solidFill>
                  <a:schemeClr val="tx2"/>
                </a:solidFill>
              </a:defRPr>
            </a:lvl4pPr>
            <a:lvl5pPr marL="981075" indent="-238125">
              <a:lnSpc>
                <a:spcPts val="1900"/>
              </a:lnSpc>
              <a:spcAft>
                <a:spcPts val="950"/>
              </a:spcAft>
              <a:defRPr sz="17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2400" y="2088000"/>
            <a:ext cx="4142400" cy="3308400"/>
          </a:xfrm>
        </p:spPr>
        <p:txBody>
          <a:bodyPr/>
          <a:lstStyle>
            <a:lvl1pPr>
              <a:defRPr lang="en-US" sz="20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2pPr>
            <a:lvl3pPr>
              <a:defRPr lang="en-US" sz="17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3pPr>
            <a:lvl4pPr>
              <a:defRPr lang="en-US" sz="17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4pPr>
            <a:lvl5pPr>
              <a:defRPr lang="en-GB" sz="1700" kern="1200" dirty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351" y="1443600"/>
            <a:ext cx="10660800" cy="432000"/>
          </a:xfrm>
        </p:spPr>
        <p:txBody>
          <a:bodyPr/>
          <a:lstStyle>
            <a:lvl1pPr>
              <a:lnSpc>
                <a:spcPts val="3100"/>
              </a:lnSpc>
              <a:defRPr sz="2500" baseline="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6672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(Dual Col text 1 graph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351" y="2095200"/>
            <a:ext cx="7056000" cy="3963600"/>
          </a:xfrm>
        </p:spPr>
        <p:txBody>
          <a:bodyPr numCol="2" spcCol="216000"/>
          <a:lstStyle>
            <a:lvl1pPr>
              <a:lnSpc>
                <a:spcPts val="1800"/>
              </a:lnSpc>
              <a:spcAft>
                <a:spcPts val="1800"/>
              </a:spcAft>
              <a:defRPr sz="1600">
                <a:solidFill>
                  <a:schemeClr val="tx2"/>
                </a:solidFill>
              </a:defRPr>
            </a:lvl1pPr>
            <a:lvl2pPr>
              <a:lnSpc>
                <a:spcPts val="1800"/>
              </a:lnSpc>
              <a:spcAft>
                <a:spcPts val="800"/>
              </a:spcAft>
              <a:defRPr sz="1600">
                <a:solidFill>
                  <a:schemeClr val="tx2"/>
                </a:solidFill>
              </a:defRPr>
            </a:lvl2pPr>
            <a:lvl3pPr marL="540000" indent="-97200">
              <a:lnSpc>
                <a:spcPts val="1600"/>
              </a:lnSpc>
              <a:spcAft>
                <a:spcPts val="850"/>
              </a:spcAft>
              <a:defRPr sz="1400">
                <a:solidFill>
                  <a:schemeClr val="tx2"/>
                </a:solidFill>
              </a:defRPr>
            </a:lvl3pPr>
            <a:lvl4pPr marL="638175" indent="-101600">
              <a:lnSpc>
                <a:spcPts val="1600"/>
              </a:lnSpc>
              <a:spcAft>
                <a:spcPts val="850"/>
              </a:spcAft>
              <a:defRPr sz="1400">
                <a:solidFill>
                  <a:schemeClr val="tx2"/>
                </a:solidFill>
              </a:defRPr>
            </a:lvl4pPr>
            <a:lvl5pPr marL="728663" indent="-100013">
              <a:lnSpc>
                <a:spcPts val="1600"/>
              </a:lnSpc>
              <a:spcAft>
                <a:spcPts val="850"/>
              </a:spcAft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6001" y="2023201"/>
            <a:ext cx="3003215" cy="2440867"/>
          </a:xfrm>
        </p:spPr>
        <p:txBody>
          <a:bodyPr/>
          <a:lstStyle>
            <a:lvl1pPr>
              <a:defRPr lang="en-US" sz="20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2pPr>
            <a:lvl3pPr>
              <a:defRPr lang="en-US" sz="17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3pPr>
            <a:lvl4pPr>
              <a:defRPr lang="en-US" sz="17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4pPr>
            <a:lvl5pPr>
              <a:defRPr lang="en-GB" sz="1700" kern="1200" dirty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351" y="1443600"/>
            <a:ext cx="10660800" cy="432000"/>
          </a:xfrm>
        </p:spPr>
        <p:txBody>
          <a:bodyPr/>
          <a:lstStyle>
            <a:lvl1pPr>
              <a:lnSpc>
                <a:spcPts val="3100"/>
              </a:lnSpc>
              <a:defRPr sz="2500" baseline="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0620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74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40785" y="255588"/>
            <a:ext cx="11510433" cy="6602412"/>
          </a:xfrm>
          <a:custGeom>
            <a:avLst/>
            <a:gdLst>
              <a:gd name="T0" fmla="*/ 2147483646 w 2722"/>
              <a:gd name="T1" fmla="*/ 2147483646 h 2081"/>
              <a:gd name="T2" fmla="*/ 2147483646 w 2722"/>
              <a:gd name="T3" fmla="*/ 905948646 h 2081"/>
              <a:gd name="T4" fmla="*/ 2147483646 w 2722"/>
              <a:gd name="T5" fmla="*/ 0 h 2081"/>
              <a:gd name="T6" fmla="*/ 905257312 w 2722"/>
              <a:gd name="T7" fmla="*/ 0 h 2081"/>
              <a:gd name="T8" fmla="*/ 0 w 2722"/>
              <a:gd name="T9" fmla="*/ 905948646 h 2081"/>
              <a:gd name="T10" fmla="*/ 0 w 2722"/>
              <a:gd name="T11" fmla="*/ 2147483646 h 2081"/>
              <a:gd name="T12" fmla="*/ 905257312 w 2722"/>
              <a:gd name="T13" fmla="*/ 2147483646 h 2081"/>
              <a:gd name="T14" fmla="*/ 2147483646 w 2722"/>
              <a:gd name="T15" fmla="*/ 2147483646 h 2081"/>
              <a:gd name="T16" fmla="*/ 2147483646 w 2722"/>
              <a:gd name="T17" fmla="*/ 2147483646 h 2081"/>
              <a:gd name="T18" fmla="*/ 2147483646 w 2722"/>
              <a:gd name="T19" fmla="*/ 2147483646 h 2081"/>
              <a:gd name="T20" fmla="*/ 2147483646 w 2722"/>
              <a:gd name="T21" fmla="*/ 2147483646 h 2081"/>
              <a:gd name="T22" fmla="*/ 2147483646 w 2722"/>
              <a:gd name="T23" fmla="*/ 2147483646 h 2081"/>
              <a:gd name="T24" fmla="*/ 2147483646 w 2722"/>
              <a:gd name="T25" fmla="*/ 2147483646 h 2081"/>
              <a:gd name="T26" fmla="*/ 2147483646 w 2722"/>
              <a:gd name="T27" fmla="*/ 2147483646 h 2081"/>
              <a:gd name="T28" fmla="*/ 2147483646 w 2722"/>
              <a:gd name="T29" fmla="*/ 2147483646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2722" y="1912"/>
                </a:moveTo>
                <a:cubicBezTo>
                  <a:pt x="2722" y="90"/>
                  <a:pt x="2722" y="90"/>
                  <a:pt x="2722" y="90"/>
                </a:cubicBezTo>
                <a:cubicBezTo>
                  <a:pt x="2722" y="90"/>
                  <a:pt x="2722" y="0"/>
                  <a:pt x="263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0" y="0"/>
                  <a:pt x="0" y="90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0" y="1912"/>
                  <a:pt x="0" y="2001"/>
                  <a:pt x="90" y="2001"/>
                </a:cubicBezTo>
                <a:cubicBezTo>
                  <a:pt x="1266" y="2001"/>
                  <a:pt x="1266" y="2001"/>
                  <a:pt x="1266" y="2001"/>
                </a:cubicBezTo>
                <a:cubicBezTo>
                  <a:pt x="1272" y="2001"/>
                  <a:pt x="1340" y="2001"/>
                  <a:pt x="1340" y="2068"/>
                </a:cubicBezTo>
                <a:cubicBezTo>
                  <a:pt x="1339" y="2081"/>
                  <a:pt x="1339" y="2081"/>
                  <a:pt x="1339" y="2081"/>
                </a:cubicBezTo>
                <a:cubicBezTo>
                  <a:pt x="1385" y="2081"/>
                  <a:pt x="1385" y="2081"/>
                  <a:pt x="1385" y="2081"/>
                </a:cubicBezTo>
                <a:cubicBezTo>
                  <a:pt x="1385" y="2068"/>
                  <a:pt x="1385" y="2068"/>
                  <a:pt x="1385" y="2068"/>
                </a:cubicBezTo>
                <a:cubicBezTo>
                  <a:pt x="1385" y="2001"/>
                  <a:pt x="1453" y="2001"/>
                  <a:pt x="1459" y="2001"/>
                </a:cubicBezTo>
                <a:cubicBezTo>
                  <a:pt x="2632" y="2001"/>
                  <a:pt x="2632" y="2001"/>
                  <a:pt x="2632" y="2001"/>
                </a:cubicBezTo>
                <a:cubicBezTo>
                  <a:pt x="2632" y="2001"/>
                  <a:pt x="2722" y="2001"/>
                  <a:pt x="2722" y="1912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9609667" y="6127751"/>
            <a:ext cx="1801284" cy="155575"/>
          </a:xfrm>
          <a:custGeom>
            <a:avLst/>
            <a:gdLst>
              <a:gd name="T0" fmla="*/ 2147483646 w 426"/>
              <a:gd name="T1" fmla="*/ 70564375 h 49"/>
              <a:gd name="T2" fmla="*/ 2147483646 w 426"/>
              <a:gd name="T3" fmla="*/ 40322500 h 49"/>
              <a:gd name="T4" fmla="*/ 2147483646 w 426"/>
              <a:gd name="T5" fmla="*/ 80645000 h 49"/>
              <a:gd name="T6" fmla="*/ 2147483646 w 426"/>
              <a:gd name="T7" fmla="*/ 110886875 h 49"/>
              <a:gd name="T8" fmla="*/ 2147483646 w 426"/>
              <a:gd name="T9" fmla="*/ 40322500 h 49"/>
              <a:gd name="T10" fmla="*/ 2147483646 w 426"/>
              <a:gd name="T11" fmla="*/ 50403125 h 49"/>
              <a:gd name="T12" fmla="*/ 2147483646 w 426"/>
              <a:gd name="T13" fmla="*/ 80645000 h 49"/>
              <a:gd name="T14" fmla="*/ 2147483646 w 426"/>
              <a:gd name="T15" fmla="*/ 100806250 h 49"/>
              <a:gd name="T16" fmla="*/ 2147483646 w 426"/>
              <a:gd name="T17" fmla="*/ 70564375 h 49"/>
              <a:gd name="T18" fmla="*/ 2147483646 w 426"/>
              <a:gd name="T19" fmla="*/ 10080625 h 49"/>
              <a:gd name="T20" fmla="*/ 2147483646 w 426"/>
              <a:gd name="T21" fmla="*/ 0 h 49"/>
              <a:gd name="T22" fmla="*/ 2147483646 w 426"/>
              <a:gd name="T23" fmla="*/ 70564375 h 49"/>
              <a:gd name="T24" fmla="*/ 2147483646 w 426"/>
              <a:gd name="T25" fmla="*/ 413305625 h 49"/>
              <a:gd name="T26" fmla="*/ 2147483646 w 426"/>
              <a:gd name="T27" fmla="*/ 252015625 h 49"/>
              <a:gd name="T28" fmla="*/ 2147483646 w 426"/>
              <a:gd name="T29" fmla="*/ 483870000 h 49"/>
              <a:gd name="T30" fmla="*/ 2147483646 w 426"/>
              <a:gd name="T31" fmla="*/ 80645000 h 49"/>
              <a:gd name="T32" fmla="*/ 2147483646 w 426"/>
              <a:gd name="T33" fmla="*/ 252015625 h 49"/>
              <a:gd name="T34" fmla="*/ 2147483646 w 426"/>
              <a:gd name="T35" fmla="*/ 433466875 h 49"/>
              <a:gd name="T36" fmla="*/ 2147483646 w 426"/>
              <a:gd name="T37" fmla="*/ 252015625 h 49"/>
              <a:gd name="T38" fmla="*/ 2147483646 w 426"/>
              <a:gd name="T39" fmla="*/ 252015625 h 49"/>
              <a:gd name="T40" fmla="*/ 2147483646 w 426"/>
              <a:gd name="T41" fmla="*/ 80645000 h 49"/>
              <a:gd name="T42" fmla="*/ 2147483646 w 426"/>
              <a:gd name="T43" fmla="*/ 252015625 h 49"/>
              <a:gd name="T44" fmla="*/ 2147483646 w 426"/>
              <a:gd name="T45" fmla="*/ 252015625 h 49"/>
              <a:gd name="T46" fmla="*/ 2147483646 w 426"/>
              <a:gd name="T47" fmla="*/ 493950625 h 49"/>
              <a:gd name="T48" fmla="*/ 2147483646 w 426"/>
              <a:gd name="T49" fmla="*/ 433466875 h 49"/>
              <a:gd name="T50" fmla="*/ 2147483646 w 426"/>
              <a:gd name="T51" fmla="*/ 483870000 h 49"/>
              <a:gd name="T52" fmla="*/ 2147483646 w 426"/>
              <a:gd name="T53" fmla="*/ 252015625 h 49"/>
              <a:gd name="T54" fmla="*/ 2147483646 w 426"/>
              <a:gd name="T55" fmla="*/ 312499375 h 49"/>
              <a:gd name="T56" fmla="*/ 2147483646 w 426"/>
              <a:gd name="T57" fmla="*/ 433466875 h 49"/>
              <a:gd name="T58" fmla="*/ 2147483646 w 426"/>
              <a:gd name="T59" fmla="*/ 120967500 h 49"/>
              <a:gd name="T60" fmla="*/ 2147483646 w 426"/>
              <a:gd name="T61" fmla="*/ 252015625 h 49"/>
              <a:gd name="T62" fmla="*/ 1971169183 w 426"/>
              <a:gd name="T63" fmla="*/ 433466875 h 49"/>
              <a:gd name="T64" fmla="*/ 1971169183 w 426"/>
              <a:gd name="T65" fmla="*/ 493950625 h 49"/>
              <a:gd name="T66" fmla="*/ 2147483646 w 426"/>
              <a:gd name="T67" fmla="*/ 252015625 h 49"/>
              <a:gd name="T68" fmla="*/ 1458263078 w 426"/>
              <a:gd name="T69" fmla="*/ 241935000 h 49"/>
              <a:gd name="T70" fmla="*/ 1619173553 w 426"/>
              <a:gd name="T71" fmla="*/ 161290000 h 49"/>
              <a:gd name="T72" fmla="*/ 1719744186 w 426"/>
              <a:gd name="T73" fmla="*/ 423386250 h 49"/>
              <a:gd name="T74" fmla="*/ 1619173553 w 426"/>
              <a:gd name="T75" fmla="*/ 302418750 h 49"/>
              <a:gd name="T76" fmla="*/ 1689572679 w 426"/>
              <a:gd name="T77" fmla="*/ 161290000 h 49"/>
              <a:gd name="T78" fmla="*/ 1347636333 w 426"/>
              <a:gd name="T79" fmla="*/ 80645000 h 49"/>
              <a:gd name="T80" fmla="*/ 1458263078 w 426"/>
              <a:gd name="T81" fmla="*/ 483870000 h 49"/>
              <a:gd name="T82" fmla="*/ 1558833711 w 426"/>
              <a:gd name="T83" fmla="*/ 322580000 h 49"/>
              <a:gd name="T84" fmla="*/ 1719744186 w 426"/>
              <a:gd name="T85" fmla="*/ 483870000 h 49"/>
              <a:gd name="T86" fmla="*/ 1106267448 w 426"/>
              <a:gd name="T87" fmla="*/ 433466875 h 49"/>
              <a:gd name="T88" fmla="*/ 1106267448 w 426"/>
              <a:gd name="T89" fmla="*/ 493950625 h 49"/>
              <a:gd name="T90" fmla="*/ 1337580221 w 426"/>
              <a:gd name="T91" fmla="*/ 252015625 h 49"/>
              <a:gd name="T92" fmla="*/ 844786340 w 426"/>
              <a:gd name="T93" fmla="*/ 30241875 h 49"/>
              <a:gd name="T94" fmla="*/ 734159595 w 426"/>
              <a:gd name="T95" fmla="*/ 221773750 h 49"/>
              <a:gd name="T96" fmla="*/ 462622374 w 426"/>
              <a:gd name="T97" fmla="*/ 30241875 h 49"/>
              <a:gd name="T98" fmla="*/ 40227619 w 426"/>
              <a:gd name="T99" fmla="*/ 30241875 h 49"/>
              <a:gd name="T100" fmla="*/ 60343014 w 426"/>
              <a:gd name="T101" fmla="*/ 120967500 h 49"/>
              <a:gd name="T102" fmla="*/ 170969759 w 426"/>
              <a:gd name="T103" fmla="*/ 80645000 h 49"/>
              <a:gd name="T104" fmla="*/ 231309602 w 426"/>
              <a:gd name="T105" fmla="*/ 80645000 h 49"/>
              <a:gd name="T106" fmla="*/ 432450867 w 426"/>
              <a:gd name="T107" fmla="*/ 80645000 h 49"/>
              <a:gd name="T108" fmla="*/ 502849993 w 426"/>
              <a:gd name="T109" fmla="*/ 483870000 h 49"/>
              <a:gd name="T110" fmla="*/ 734159595 w 426"/>
              <a:gd name="T111" fmla="*/ 483870000 h 49"/>
              <a:gd name="T112" fmla="*/ 814614833 w 426"/>
              <a:gd name="T113" fmla="*/ 80645000 h 4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" h="49">
                <a:moveTo>
                  <a:pt x="420" y="4"/>
                </a:moveTo>
                <a:cubicBezTo>
                  <a:pt x="418" y="4"/>
                  <a:pt x="418" y="4"/>
                  <a:pt x="418" y="4"/>
                </a:cubicBezTo>
                <a:cubicBezTo>
                  <a:pt x="418" y="7"/>
                  <a:pt x="418" y="7"/>
                  <a:pt x="418" y="7"/>
                </a:cubicBezTo>
                <a:cubicBezTo>
                  <a:pt x="420" y="7"/>
                  <a:pt x="420" y="7"/>
                  <a:pt x="420" y="7"/>
                </a:cubicBezTo>
                <a:cubicBezTo>
                  <a:pt x="420" y="7"/>
                  <a:pt x="421" y="6"/>
                  <a:pt x="421" y="5"/>
                </a:cubicBezTo>
                <a:cubicBezTo>
                  <a:pt x="421" y="5"/>
                  <a:pt x="420" y="4"/>
                  <a:pt x="420" y="4"/>
                </a:cubicBezTo>
                <a:moveTo>
                  <a:pt x="422" y="11"/>
                </a:moveTo>
                <a:cubicBezTo>
                  <a:pt x="421" y="11"/>
                  <a:pt x="421" y="10"/>
                  <a:pt x="421" y="10"/>
                </a:cubicBezTo>
                <a:cubicBezTo>
                  <a:pt x="420" y="8"/>
                  <a:pt x="420" y="8"/>
                  <a:pt x="420" y="8"/>
                </a:cubicBezTo>
                <a:cubicBezTo>
                  <a:pt x="420" y="8"/>
                  <a:pt x="420" y="8"/>
                  <a:pt x="419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7" y="11"/>
                  <a:pt x="417" y="11"/>
                  <a:pt x="417" y="11"/>
                </a:cubicBezTo>
                <a:cubicBezTo>
                  <a:pt x="417" y="4"/>
                  <a:pt x="417" y="4"/>
                  <a:pt x="417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3"/>
                  <a:pt x="416" y="3"/>
                  <a:pt x="416" y="3"/>
                </a:cubicBezTo>
                <a:cubicBezTo>
                  <a:pt x="420" y="3"/>
                  <a:pt x="420" y="3"/>
                  <a:pt x="420" y="3"/>
                </a:cubicBezTo>
                <a:cubicBezTo>
                  <a:pt x="421" y="3"/>
                  <a:pt x="422" y="4"/>
                  <a:pt x="422" y="5"/>
                </a:cubicBezTo>
                <a:cubicBezTo>
                  <a:pt x="422" y="7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1" y="7"/>
                  <a:pt x="421" y="8"/>
                  <a:pt x="421" y="8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10"/>
                  <a:pt x="422" y="10"/>
                  <a:pt x="422" y="1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3" y="11"/>
                  <a:pt x="423" y="11"/>
                  <a:pt x="423" y="11"/>
                </a:cubicBezTo>
                <a:lnTo>
                  <a:pt x="422" y="11"/>
                </a:lnTo>
                <a:close/>
                <a:moveTo>
                  <a:pt x="425" y="7"/>
                </a:moveTo>
                <a:cubicBezTo>
                  <a:pt x="425" y="10"/>
                  <a:pt x="423" y="13"/>
                  <a:pt x="419" y="13"/>
                </a:cubicBezTo>
                <a:cubicBezTo>
                  <a:pt x="416" y="13"/>
                  <a:pt x="414" y="10"/>
                  <a:pt x="414" y="7"/>
                </a:cubicBezTo>
                <a:cubicBezTo>
                  <a:pt x="414" y="4"/>
                  <a:pt x="416" y="1"/>
                  <a:pt x="419" y="1"/>
                </a:cubicBezTo>
                <a:cubicBezTo>
                  <a:pt x="423" y="1"/>
                  <a:pt x="425" y="4"/>
                  <a:pt x="425" y="7"/>
                </a:cubicBezTo>
                <a:moveTo>
                  <a:pt x="426" y="7"/>
                </a:moveTo>
                <a:cubicBezTo>
                  <a:pt x="426" y="3"/>
                  <a:pt x="423" y="0"/>
                  <a:pt x="419" y="0"/>
                </a:cubicBezTo>
                <a:cubicBezTo>
                  <a:pt x="416" y="0"/>
                  <a:pt x="413" y="3"/>
                  <a:pt x="413" y="7"/>
                </a:cubicBezTo>
                <a:cubicBezTo>
                  <a:pt x="413" y="11"/>
                  <a:pt x="416" y="14"/>
                  <a:pt x="419" y="14"/>
                </a:cubicBezTo>
                <a:cubicBezTo>
                  <a:pt x="423" y="14"/>
                  <a:pt x="426" y="11"/>
                  <a:pt x="426" y="7"/>
                </a:cubicBezTo>
                <a:moveTo>
                  <a:pt x="388" y="8"/>
                </a:moveTo>
                <a:cubicBezTo>
                  <a:pt x="381" y="8"/>
                  <a:pt x="381" y="8"/>
                  <a:pt x="381" y="8"/>
                </a:cubicBezTo>
                <a:cubicBezTo>
                  <a:pt x="381" y="41"/>
                  <a:pt x="381" y="41"/>
                  <a:pt x="381" y="41"/>
                </a:cubicBezTo>
                <a:cubicBezTo>
                  <a:pt x="381" y="42"/>
                  <a:pt x="382" y="42"/>
                  <a:pt x="383" y="42"/>
                </a:cubicBezTo>
                <a:cubicBezTo>
                  <a:pt x="388" y="42"/>
                  <a:pt x="388" y="42"/>
                  <a:pt x="388" y="42"/>
                </a:cubicBezTo>
                <a:cubicBezTo>
                  <a:pt x="399" y="42"/>
                  <a:pt x="405" y="36"/>
                  <a:pt x="405" y="25"/>
                </a:cubicBezTo>
                <a:cubicBezTo>
                  <a:pt x="405" y="14"/>
                  <a:pt x="398" y="8"/>
                  <a:pt x="388" y="8"/>
                </a:cubicBezTo>
                <a:moveTo>
                  <a:pt x="389" y="48"/>
                </a:moveTo>
                <a:cubicBezTo>
                  <a:pt x="379" y="48"/>
                  <a:pt x="379" y="48"/>
                  <a:pt x="379" y="48"/>
                </a:cubicBezTo>
                <a:cubicBezTo>
                  <a:pt x="376" y="48"/>
                  <a:pt x="375" y="47"/>
                  <a:pt x="375" y="44"/>
                </a:cubicBezTo>
                <a:cubicBezTo>
                  <a:pt x="375" y="8"/>
                  <a:pt x="375" y="8"/>
                  <a:pt x="375" y="8"/>
                </a:cubicBezTo>
                <a:cubicBezTo>
                  <a:pt x="371" y="8"/>
                  <a:pt x="371" y="8"/>
                  <a:pt x="371" y="8"/>
                </a:cubicBezTo>
                <a:cubicBezTo>
                  <a:pt x="371" y="3"/>
                  <a:pt x="371" y="3"/>
                  <a:pt x="371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403" y="3"/>
                  <a:pt x="412" y="11"/>
                  <a:pt x="412" y="25"/>
                </a:cubicBezTo>
                <a:cubicBezTo>
                  <a:pt x="412" y="39"/>
                  <a:pt x="403" y="48"/>
                  <a:pt x="389" y="48"/>
                </a:cubicBezTo>
                <a:moveTo>
                  <a:pt x="361" y="25"/>
                </a:moveTo>
                <a:cubicBezTo>
                  <a:pt x="361" y="35"/>
                  <a:pt x="354" y="43"/>
                  <a:pt x="345" y="43"/>
                </a:cubicBezTo>
                <a:cubicBezTo>
                  <a:pt x="336" y="43"/>
                  <a:pt x="328" y="35"/>
                  <a:pt x="328" y="25"/>
                </a:cubicBezTo>
                <a:cubicBezTo>
                  <a:pt x="328" y="15"/>
                  <a:pt x="336" y="8"/>
                  <a:pt x="345" y="8"/>
                </a:cubicBezTo>
                <a:cubicBezTo>
                  <a:pt x="354" y="8"/>
                  <a:pt x="361" y="15"/>
                  <a:pt x="361" y="25"/>
                </a:cubicBezTo>
                <a:moveTo>
                  <a:pt x="368" y="25"/>
                </a:moveTo>
                <a:cubicBezTo>
                  <a:pt x="368" y="12"/>
                  <a:pt x="358" y="2"/>
                  <a:pt x="345" y="2"/>
                </a:cubicBezTo>
                <a:cubicBezTo>
                  <a:pt x="332" y="2"/>
                  <a:pt x="322" y="12"/>
                  <a:pt x="322" y="25"/>
                </a:cubicBezTo>
                <a:cubicBezTo>
                  <a:pt x="322" y="38"/>
                  <a:pt x="332" y="49"/>
                  <a:pt x="345" y="49"/>
                </a:cubicBezTo>
                <a:cubicBezTo>
                  <a:pt x="358" y="49"/>
                  <a:pt x="368" y="38"/>
                  <a:pt x="368" y="25"/>
                </a:cubicBezTo>
                <a:moveTo>
                  <a:pt x="293" y="8"/>
                </a:moveTo>
                <a:cubicBezTo>
                  <a:pt x="284" y="8"/>
                  <a:pt x="277" y="15"/>
                  <a:pt x="277" y="25"/>
                </a:cubicBezTo>
                <a:cubicBezTo>
                  <a:pt x="277" y="35"/>
                  <a:pt x="284" y="43"/>
                  <a:pt x="293" y="43"/>
                </a:cubicBezTo>
                <a:cubicBezTo>
                  <a:pt x="303" y="43"/>
                  <a:pt x="310" y="35"/>
                  <a:pt x="310" y="25"/>
                </a:cubicBezTo>
                <a:cubicBezTo>
                  <a:pt x="310" y="15"/>
                  <a:pt x="303" y="8"/>
                  <a:pt x="293" y="8"/>
                </a:cubicBezTo>
                <a:moveTo>
                  <a:pt x="293" y="49"/>
                </a:moveTo>
                <a:cubicBezTo>
                  <a:pt x="280" y="49"/>
                  <a:pt x="270" y="38"/>
                  <a:pt x="270" y="25"/>
                </a:cubicBezTo>
                <a:cubicBezTo>
                  <a:pt x="270" y="12"/>
                  <a:pt x="280" y="2"/>
                  <a:pt x="293" y="2"/>
                </a:cubicBezTo>
                <a:cubicBezTo>
                  <a:pt x="307" y="2"/>
                  <a:pt x="317" y="12"/>
                  <a:pt x="317" y="25"/>
                </a:cubicBezTo>
                <a:cubicBezTo>
                  <a:pt x="317" y="38"/>
                  <a:pt x="307" y="49"/>
                  <a:pt x="293" y="49"/>
                </a:cubicBezTo>
                <a:moveTo>
                  <a:pt x="224" y="25"/>
                </a:moveTo>
                <a:cubicBezTo>
                  <a:pt x="224" y="39"/>
                  <a:pt x="234" y="49"/>
                  <a:pt x="246" y="49"/>
                </a:cubicBezTo>
                <a:cubicBezTo>
                  <a:pt x="255" y="49"/>
                  <a:pt x="260" y="43"/>
                  <a:pt x="260" y="43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60" y="43"/>
                  <a:pt x="260" y="44"/>
                  <a:pt x="260" y="45"/>
                </a:cubicBezTo>
                <a:cubicBezTo>
                  <a:pt x="260" y="48"/>
                  <a:pt x="260" y="48"/>
                  <a:pt x="260" y="48"/>
                </a:cubicBezTo>
                <a:cubicBezTo>
                  <a:pt x="266" y="48"/>
                  <a:pt x="266" y="48"/>
                  <a:pt x="266" y="48"/>
                </a:cubicBezTo>
                <a:cubicBezTo>
                  <a:pt x="266" y="30"/>
                  <a:pt x="266" y="30"/>
                  <a:pt x="266" y="30"/>
                </a:cubicBezTo>
                <a:cubicBezTo>
                  <a:pt x="266" y="27"/>
                  <a:pt x="265" y="25"/>
                  <a:pt x="262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31"/>
                  <a:pt x="256" y="31"/>
                  <a:pt x="256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60" y="31"/>
                  <a:pt x="260" y="3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37"/>
                  <a:pt x="255" y="43"/>
                  <a:pt x="247" y="43"/>
                </a:cubicBezTo>
                <a:cubicBezTo>
                  <a:pt x="238" y="43"/>
                  <a:pt x="231" y="35"/>
                  <a:pt x="231" y="25"/>
                </a:cubicBezTo>
                <a:cubicBezTo>
                  <a:pt x="231" y="15"/>
                  <a:pt x="238" y="8"/>
                  <a:pt x="247" y="8"/>
                </a:cubicBezTo>
                <a:cubicBezTo>
                  <a:pt x="254" y="8"/>
                  <a:pt x="259" y="12"/>
                  <a:pt x="259" y="12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7"/>
                  <a:pt x="258" y="2"/>
                  <a:pt x="247" y="2"/>
                </a:cubicBezTo>
                <a:cubicBezTo>
                  <a:pt x="234" y="2"/>
                  <a:pt x="224" y="12"/>
                  <a:pt x="224" y="25"/>
                </a:cubicBezTo>
                <a:moveTo>
                  <a:pt x="196" y="8"/>
                </a:moveTo>
                <a:cubicBezTo>
                  <a:pt x="187" y="8"/>
                  <a:pt x="179" y="15"/>
                  <a:pt x="179" y="25"/>
                </a:cubicBezTo>
                <a:cubicBezTo>
                  <a:pt x="179" y="35"/>
                  <a:pt x="187" y="43"/>
                  <a:pt x="196" y="43"/>
                </a:cubicBezTo>
                <a:cubicBezTo>
                  <a:pt x="205" y="43"/>
                  <a:pt x="212" y="35"/>
                  <a:pt x="212" y="25"/>
                </a:cubicBezTo>
                <a:cubicBezTo>
                  <a:pt x="212" y="15"/>
                  <a:pt x="205" y="8"/>
                  <a:pt x="196" y="8"/>
                </a:cubicBezTo>
                <a:moveTo>
                  <a:pt x="196" y="49"/>
                </a:moveTo>
                <a:cubicBezTo>
                  <a:pt x="183" y="49"/>
                  <a:pt x="173" y="38"/>
                  <a:pt x="173" y="25"/>
                </a:cubicBezTo>
                <a:cubicBezTo>
                  <a:pt x="173" y="12"/>
                  <a:pt x="183" y="2"/>
                  <a:pt x="196" y="2"/>
                </a:cubicBezTo>
                <a:cubicBezTo>
                  <a:pt x="209" y="2"/>
                  <a:pt x="219" y="12"/>
                  <a:pt x="219" y="25"/>
                </a:cubicBezTo>
                <a:cubicBezTo>
                  <a:pt x="219" y="38"/>
                  <a:pt x="209" y="49"/>
                  <a:pt x="196" y="49"/>
                </a:cubicBezTo>
                <a:moveTo>
                  <a:pt x="153" y="24"/>
                </a:moveTo>
                <a:cubicBezTo>
                  <a:pt x="145" y="24"/>
                  <a:pt x="145" y="24"/>
                  <a:pt x="145" y="24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8"/>
                  <a:pt x="153" y="8"/>
                  <a:pt x="153" y="8"/>
                </a:cubicBezTo>
                <a:cubicBezTo>
                  <a:pt x="158" y="8"/>
                  <a:pt x="161" y="11"/>
                  <a:pt x="161" y="16"/>
                </a:cubicBezTo>
                <a:cubicBezTo>
                  <a:pt x="161" y="21"/>
                  <a:pt x="158" y="24"/>
                  <a:pt x="153" y="24"/>
                </a:cubicBezTo>
                <a:moveTo>
                  <a:pt x="171" y="48"/>
                </a:moveTo>
                <a:cubicBezTo>
                  <a:pt x="171" y="42"/>
                  <a:pt x="171" y="42"/>
                  <a:pt x="171" y="42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68" y="42"/>
                  <a:pt x="167" y="42"/>
                  <a:pt x="167" y="41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1" y="28"/>
                  <a:pt x="159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7"/>
                  <a:pt x="168" y="23"/>
                  <a:pt x="168" y="16"/>
                </a:cubicBezTo>
                <a:cubicBezTo>
                  <a:pt x="168" y="8"/>
                  <a:pt x="162" y="3"/>
                  <a:pt x="154" y="3"/>
                </a:cubicBezTo>
                <a:cubicBezTo>
                  <a:pt x="134" y="3"/>
                  <a:pt x="134" y="3"/>
                  <a:pt x="134" y="3"/>
                </a:cubicBezTo>
                <a:cubicBezTo>
                  <a:pt x="134" y="8"/>
                  <a:pt x="134" y="8"/>
                  <a:pt x="134" y="8"/>
                </a:cubicBezTo>
                <a:cubicBezTo>
                  <a:pt x="138" y="8"/>
                  <a:pt x="138" y="8"/>
                  <a:pt x="138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45" y="48"/>
                  <a:pt x="145" y="48"/>
                  <a:pt x="145" y="48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3" y="30"/>
                  <a:pt x="154" y="30"/>
                  <a:pt x="155" y="32"/>
                </a:cubicBezTo>
                <a:cubicBezTo>
                  <a:pt x="161" y="44"/>
                  <a:pt x="161" y="44"/>
                  <a:pt x="161" y="44"/>
                </a:cubicBezTo>
                <a:cubicBezTo>
                  <a:pt x="163" y="47"/>
                  <a:pt x="164" y="48"/>
                  <a:pt x="168" y="48"/>
                </a:cubicBezTo>
                <a:lnTo>
                  <a:pt x="171" y="48"/>
                </a:lnTo>
                <a:close/>
                <a:moveTo>
                  <a:pt x="110" y="8"/>
                </a:moveTo>
                <a:cubicBezTo>
                  <a:pt x="101" y="8"/>
                  <a:pt x="93" y="15"/>
                  <a:pt x="93" y="25"/>
                </a:cubicBezTo>
                <a:cubicBezTo>
                  <a:pt x="93" y="35"/>
                  <a:pt x="101" y="43"/>
                  <a:pt x="110" y="43"/>
                </a:cubicBezTo>
                <a:cubicBezTo>
                  <a:pt x="119" y="43"/>
                  <a:pt x="126" y="35"/>
                  <a:pt x="126" y="25"/>
                </a:cubicBezTo>
                <a:cubicBezTo>
                  <a:pt x="126" y="15"/>
                  <a:pt x="119" y="8"/>
                  <a:pt x="110" y="8"/>
                </a:cubicBezTo>
                <a:moveTo>
                  <a:pt x="110" y="49"/>
                </a:moveTo>
                <a:cubicBezTo>
                  <a:pt x="97" y="49"/>
                  <a:pt x="86" y="38"/>
                  <a:pt x="86" y="25"/>
                </a:cubicBezTo>
                <a:cubicBezTo>
                  <a:pt x="86" y="12"/>
                  <a:pt x="97" y="2"/>
                  <a:pt x="110" y="2"/>
                </a:cubicBezTo>
                <a:cubicBezTo>
                  <a:pt x="123" y="2"/>
                  <a:pt x="133" y="12"/>
                  <a:pt x="133" y="25"/>
                </a:cubicBezTo>
                <a:cubicBezTo>
                  <a:pt x="133" y="38"/>
                  <a:pt x="123" y="49"/>
                  <a:pt x="110" y="49"/>
                </a:cubicBezTo>
                <a:moveTo>
                  <a:pt x="84" y="8"/>
                </a:moveTo>
                <a:cubicBezTo>
                  <a:pt x="84" y="3"/>
                  <a:pt x="84" y="3"/>
                  <a:pt x="84" y="3"/>
                </a:cubicBezTo>
                <a:cubicBezTo>
                  <a:pt x="78" y="3"/>
                  <a:pt x="78" y="3"/>
                  <a:pt x="78" y="3"/>
                </a:cubicBezTo>
                <a:cubicBezTo>
                  <a:pt x="75" y="3"/>
                  <a:pt x="73" y="4"/>
                  <a:pt x="73" y="7"/>
                </a:cubicBezTo>
                <a:cubicBezTo>
                  <a:pt x="73" y="22"/>
                  <a:pt x="73" y="22"/>
                  <a:pt x="73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4"/>
                  <a:pt x="49" y="3"/>
                  <a:pt x="46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" y="3"/>
                  <a:pt x="4" y="3"/>
                  <a:pt x="4" y="3"/>
                </a:cubicBezTo>
                <a:cubicBezTo>
                  <a:pt x="1" y="3"/>
                  <a:pt x="0" y="3"/>
                  <a:pt x="0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8"/>
                  <a:pt x="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8"/>
                  <a:pt x="17" y="48"/>
                  <a:pt x="17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8"/>
                  <a:pt x="23" y="8"/>
                  <a:pt x="23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4" y="8"/>
                  <a:pt x="44" y="9"/>
                </a:cubicBezTo>
                <a:cubicBezTo>
                  <a:pt x="44" y="48"/>
                  <a:pt x="44" y="48"/>
                  <a:pt x="44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8"/>
                  <a:pt x="50" y="28"/>
                  <a:pt x="50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3" y="48"/>
                  <a:pt x="73" y="48"/>
                  <a:pt x="73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8"/>
                  <a:pt x="80" y="8"/>
                  <a:pt x="81" y="8"/>
                </a:cubicBezTo>
                <a:lnTo>
                  <a:pt x="8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1100357"/>
            <a:ext cx="10659535" cy="1362075"/>
          </a:xfrm>
        </p:spPr>
        <p:txBody>
          <a:bodyPr/>
          <a:lstStyle>
            <a:lvl1pPr algn="l">
              <a:lnSpc>
                <a:spcPts val="5600"/>
              </a:lnSpc>
              <a:defRPr sz="5600" b="0" cap="none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234" y="1881162"/>
            <a:ext cx="10659533" cy="1331815"/>
          </a:xfrm>
        </p:spPr>
        <p:txBody>
          <a:bodyPr>
            <a:noAutofit/>
          </a:bodyPr>
          <a:lstStyle>
            <a:lvl1pPr marL="0" indent="0">
              <a:lnSpc>
                <a:spcPts val="3500"/>
              </a:lnSpc>
              <a:spcAft>
                <a:spcPts val="360"/>
              </a:spcAft>
              <a:buNone/>
              <a:defRPr sz="3400">
                <a:solidFill>
                  <a:schemeClr val="accent1"/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6233" y="3660365"/>
            <a:ext cx="5329767" cy="252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buNone/>
              <a:defRPr sz="1600" b="1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6233" y="3839620"/>
            <a:ext cx="5329767" cy="324000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0442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40785" y="255588"/>
            <a:ext cx="11510433" cy="6602412"/>
          </a:xfrm>
          <a:custGeom>
            <a:avLst/>
            <a:gdLst>
              <a:gd name="T0" fmla="*/ 2147483646 w 2722"/>
              <a:gd name="T1" fmla="*/ 2147483646 h 2081"/>
              <a:gd name="T2" fmla="*/ 2147483646 w 2722"/>
              <a:gd name="T3" fmla="*/ 905948646 h 2081"/>
              <a:gd name="T4" fmla="*/ 2147483646 w 2722"/>
              <a:gd name="T5" fmla="*/ 0 h 2081"/>
              <a:gd name="T6" fmla="*/ 905257312 w 2722"/>
              <a:gd name="T7" fmla="*/ 0 h 2081"/>
              <a:gd name="T8" fmla="*/ 0 w 2722"/>
              <a:gd name="T9" fmla="*/ 905948646 h 2081"/>
              <a:gd name="T10" fmla="*/ 0 w 2722"/>
              <a:gd name="T11" fmla="*/ 2147483646 h 2081"/>
              <a:gd name="T12" fmla="*/ 905257312 w 2722"/>
              <a:gd name="T13" fmla="*/ 2147483646 h 2081"/>
              <a:gd name="T14" fmla="*/ 2147483646 w 2722"/>
              <a:gd name="T15" fmla="*/ 2147483646 h 2081"/>
              <a:gd name="T16" fmla="*/ 2147483646 w 2722"/>
              <a:gd name="T17" fmla="*/ 2147483646 h 2081"/>
              <a:gd name="T18" fmla="*/ 2147483646 w 2722"/>
              <a:gd name="T19" fmla="*/ 2147483646 h 2081"/>
              <a:gd name="T20" fmla="*/ 2147483646 w 2722"/>
              <a:gd name="T21" fmla="*/ 2147483646 h 2081"/>
              <a:gd name="T22" fmla="*/ 2147483646 w 2722"/>
              <a:gd name="T23" fmla="*/ 2147483646 h 2081"/>
              <a:gd name="T24" fmla="*/ 2147483646 w 2722"/>
              <a:gd name="T25" fmla="*/ 2147483646 h 2081"/>
              <a:gd name="T26" fmla="*/ 2147483646 w 2722"/>
              <a:gd name="T27" fmla="*/ 2147483646 h 2081"/>
              <a:gd name="T28" fmla="*/ 2147483646 w 2722"/>
              <a:gd name="T29" fmla="*/ 2147483646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2722" y="1912"/>
                </a:moveTo>
                <a:cubicBezTo>
                  <a:pt x="2722" y="90"/>
                  <a:pt x="2722" y="90"/>
                  <a:pt x="2722" y="90"/>
                </a:cubicBezTo>
                <a:cubicBezTo>
                  <a:pt x="2722" y="90"/>
                  <a:pt x="2722" y="0"/>
                  <a:pt x="263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0" y="0"/>
                  <a:pt x="0" y="90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0" y="1912"/>
                  <a:pt x="0" y="2001"/>
                  <a:pt x="90" y="2001"/>
                </a:cubicBezTo>
                <a:cubicBezTo>
                  <a:pt x="1266" y="2001"/>
                  <a:pt x="1266" y="2001"/>
                  <a:pt x="1266" y="2001"/>
                </a:cubicBezTo>
                <a:cubicBezTo>
                  <a:pt x="1272" y="2001"/>
                  <a:pt x="1340" y="2001"/>
                  <a:pt x="1340" y="2068"/>
                </a:cubicBezTo>
                <a:cubicBezTo>
                  <a:pt x="1339" y="2081"/>
                  <a:pt x="1339" y="2081"/>
                  <a:pt x="1339" y="2081"/>
                </a:cubicBezTo>
                <a:cubicBezTo>
                  <a:pt x="1385" y="2081"/>
                  <a:pt x="1385" y="2081"/>
                  <a:pt x="1385" y="2081"/>
                </a:cubicBezTo>
                <a:cubicBezTo>
                  <a:pt x="1385" y="2068"/>
                  <a:pt x="1385" y="2068"/>
                  <a:pt x="1385" y="2068"/>
                </a:cubicBezTo>
                <a:cubicBezTo>
                  <a:pt x="1385" y="2001"/>
                  <a:pt x="1453" y="2001"/>
                  <a:pt x="1459" y="2001"/>
                </a:cubicBezTo>
                <a:cubicBezTo>
                  <a:pt x="2632" y="2001"/>
                  <a:pt x="2632" y="2001"/>
                  <a:pt x="2632" y="2001"/>
                </a:cubicBezTo>
                <a:cubicBezTo>
                  <a:pt x="2632" y="2001"/>
                  <a:pt x="2722" y="2001"/>
                  <a:pt x="2722" y="1912"/>
                </a:cubicBezTo>
              </a:path>
            </a:pathLst>
          </a:custGeom>
          <a:solidFill>
            <a:srgbClr val="006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9609667" y="6127751"/>
            <a:ext cx="1801284" cy="155575"/>
          </a:xfrm>
          <a:custGeom>
            <a:avLst/>
            <a:gdLst>
              <a:gd name="T0" fmla="*/ 2147483646 w 426"/>
              <a:gd name="T1" fmla="*/ 70564375 h 49"/>
              <a:gd name="T2" fmla="*/ 2147483646 w 426"/>
              <a:gd name="T3" fmla="*/ 40322500 h 49"/>
              <a:gd name="T4" fmla="*/ 2147483646 w 426"/>
              <a:gd name="T5" fmla="*/ 80645000 h 49"/>
              <a:gd name="T6" fmla="*/ 2147483646 w 426"/>
              <a:gd name="T7" fmla="*/ 110886875 h 49"/>
              <a:gd name="T8" fmla="*/ 2147483646 w 426"/>
              <a:gd name="T9" fmla="*/ 40322500 h 49"/>
              <a:gd name="T10" fmla="*/ 2147483646 w 426"/>
              <a:gd name="T11" fmla="*/ 50403125 h 49"/>
              <a:gd name="T12" fmla="*/ 2147483646 w 426"/>
              <a:gd name="T13" fmla="*/ 80645000 h 49"/>
              <a:gd name="T14" fmla="*/ 2147483646 w 426"/>
              <a:gd name="T15" fmla="*/ 100806250 h 49"/>
              <a:gd name="T16" fmla="*/ 2147483646 w 426"/>
              <a:gd name="T17" fmla="*/ 70564375 h 49"/>
              <a:gd name="T18" fmla="*/ 2147483646 w 426"/>
              <a:gd name="T19" fmla="*/ 10080625 h 49"/>
              <a:gd name="T20" fmla="*/ 2147483646 w 426"/>
              <a:gd name="T21" fmla="*/ 0 h 49"/>
              <a:gd name="T22" fmla="*/ 2147483646 w 426"/>
              <a:gd name="T23" fmla="*/ 70564375 h 49"/>
              <a:gd name="T24" fmla="*/ 2147483646 w 426"/>
              <a:gd name="T25" fmla="*/ 413305625 h 49"/>
              <a:gd name="T26" fmla="*/ 2147483646 w 426"/>
              <a:gd name="T27" fmla="*/ 252015625 h 49"/>
              <a:gd name="T28" fmla="*/ 2147483646 w 426"/>
              <a:gd name="T29" fmla="*/ 483870000 h 49"/>
              <a:gd name="T30" fmla="*/ 2147483646 w 426"/>
              <a:gd name="T31" fmla="*/ 80645000 h 49"/>
              <a:gd name="T32" fmla="*/ 2147483646 w 426"/>
              <a:gd name="T33" fmla="*/ 252015625 h 49"/>
              <a:gd name="T34" fmla="*/ 2147483646 w 426"/>
              <a:gd name="T35" fmla="*/ 433466875 h 49"/>
              <a:gd name="T36" fmla="*/ 2147483646 w 426"/>
              <a:gd name="T37" fmla="*/ 252015625 h 49"/>
              <a:gd name="T38" fmla="*/ 2147483646 w 426"/>
              <a:gd name="T39" fmla="*/ 252015625 h 49"/>
              <a:gd name="T40" fmla="*/ 2147483646 w 426"/>
              <a:gd name="T41" fmla="*/ 80645000 h 49"/>
              <a:gd name="T42" fmla="*/ 2147483646 w 426"/>
              <a:gd name="T43" fmla="*/ 252015625 h 49"/>
              <a:gd name="T44" fmla="*/ 2147483646 w 426"/>
              <a:gd name="T45" fmla="*/ 252015625 h 49"/>
              <a:gd name="T46" fmla="*/ 2147483646 w 426"/>
              <a:gd name="T47" fmla="*/ 493950625 h 49"/>
              <a:gd name="T48" fmla="*/ 2147483646 w 426"/>
              <a:gd name="T49" fmla="*/ 433466875 h 49"/>
              <a:gd name="T50" fmla="*/ 2147483646 w 426"/>
              <a:gd name="T51" fmla="*/ 483870000 h 49"/>
              <a:gd name="T52" fmla="*/ 2147483646 w 426"/>
              <a:gd name="T53" fmla="*/ 252015625 h 49"/>
              <a:gd name="T54" fmla="*/ 2147483646 w 426"/>
              <a:gd name="T55" fmla="*/ 312499375 h 49"/>
              <a:gd name="T56" fmla="*/ 2147483646 w 426"/>
              <a:gd name="T57" fmla="*/ 433466875 h 49"/>
              <a:gd name="T58" fmla="*/ 2147483646 w 426"/>
              <a:gd name="T59" fmla="*/ 120967500 h 49"/>
              <a:gd name="T60" fmla="*/ 2147483646 w 426"/>
              <a:gd name="T61" fmla="*/ 252015625 h 49"/>
              <a:gd name="T62" fmla="*/ 1971169183 w 426"/>
              <a:gd name="T63" fmla="*/ 433466875 h 49"/>
              <a:gd name="T64" fmla="*/ 1971169183 w 426"/>
              <a:gd name="T65" fmla="*/ 493950625 h 49"/>
              <a:gd name="T66" fmla="*/ 2147483646 w 426"/>
              <a:gd name="T67" fmla="*/ 252015625 h 49"/>
              <a:gd name="T68" fmla="*/ 1458263078 w 426"/>
              <a:gd name="T69" fmla="*/ 241935000 h 49"/>
              <a:gd name="T70" fmla="*/ 1619173553 w 426"/>
              <a:gd name="T71" fmla="*/ 161290000 h 49"/>
              <a:gd name="T72" fmla="*/ 1719744186 w 426"/>
              <a:gd name="T73" fmla="*/ 423386250 h 49"/>
              <a:gd name="T74" fmla="*/ 1619173553 w 426"/>
              <a:gd name="T75" fmla="*/ 302418750 h 49"/>
              <a:gd name="T76" fmla="*/ 1689572679 w 426"/>
              <a:gd name="T77" fmla="*/ 161290000 h 49"/>
              <a:gd name="T78" fmla="*/ 1347636333 w 426"/>
              <a:gd name="T79" fmla="*/ 80645000 h 49"/>
              <a:gd name="T80" fmla="*/ 1458263078 w 426"/>
              <a:gd name="T81" fmla="*/ 483870000 h 49"/>
              <a:gd name="T82" fmla="*/ 1558833711 w 426"/>
              <a:gd name="T83" fmla="*/ 322580000 h 49"/>
              <a:gd name="T84" fmla="*/ 1719744186 w 426"/>
              <a:gd name="T85" fmla="*/ 483870000 h 49"/>
              <a:gd name="T86" fmla="*/ 1106267448 w 426"/>
              <a:gd name="T87" fmla="*/ 433466875 h 49"/>
              <a:gd name="T88" fmla="*/ 1106267448 w 426"/>
              <a:gd name="T89" fmla="*/ 493950625 h 49"/>
              <a:gd name="T90" fmla="*/ 1337580221 w 426"/>
              <a:gd name="T91" fmla="*/ 252015625 h 49"/>
              <a:gd name="T92" fmla="*/ 844786340 w 426"/>
              <a:gd name="T93" fmla="*/ 30241875 h 49"/>
              <a:gd name="T94" fmla="*/ 734159595 w 426"/>
              <a:gd name="T95" fmla="*/ 221773750 h 49"/>
              <a:gd name="T96" fmla="*/ 462622374 w 426"/>
              <a:gd name="T97" fmla="*/ 30241875 h 49"/>
              <a:gd name="T98" fmla="*/ 40227619 w 426"/>
              <a:gd name="T99" fmla="*/ 30241875 h 49"/>
              <a:gd name="T100" fmla="*/ 60343014 w 426"/>
              <a:gd name="T101" fmla="*/ 120967500 h 49"/>
              <a:gd name="T102" fmla="*/ 170969759 w 426"/>
              <a:gd name="T103" fmla="*/ 80645000 h 49"/>
              <a:gd name="T104" fmla="*/ 231309602 w 426"/>
              <a:gd name="T105" fmla="*/ 80645000 h 49"/>
              <a:gd name="T106" fmla="*/ 432450867 w 426"/>
              <a:gd name="T107" fmla="*/ 80645000 h 49"/>
              <a:gd name="T108" fmla="*/ 502849993 w 426"/>
              <a:gd name="T109" fmla="*/ 483870000 h 49"/>
              <a:gd name="T110" fmla="*/ 734159595 w 426"/>
              <a:gd name="T111" fmla="*/ 483870000 h 49"/>
              <a:gd name="T112" fmla="*/ 814614833 w 426"/>
              <a:gd name="T113" fmla="*/ 80645000 h 4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" h="49">
                <a:moveTo>
                  <a:pt x="420" y="4"/>
                </a:moveTo>
                <a:cubicBezTo>
                  <a:pt x="418" y="4"/>
                  <a:pt x="418" y="4"/>
                  <a:pt x="418" y="4"/>
                </a:cubicBezTo>
                <a:cubicBezTo>
                  <a:pt x="418" y="7"/>
                  <a:pt x="418" y="7"/>
                  <a:pt x="418" y="7"/>
                </a:cubicBezTo>
                <a:cubicBezTo>
                  <a:pt x="420" y="7"/>
                  <a:pt x="420" y="7"/>
                  <a:pt x="420" y="7"/>
                </a:cubicBezTo>
                <a:cubicBezTo>
                  <a:pt x="420" y="7"/>
                  <a:pt x="421" y="6"/>
                  <a:pt x="421" y="5"/>
                </a:cubicBezTo>
                <a:cubicBezTo>
                  <a:pt x="421" y="5"/>
                  <a:pt x="420" y="4"/>
                  <a:pt x="420" y="4"/>
                </a:cubicBezTo>
                <a:moveTo>
                  <a:pt x="422" y="11"/>
                </a:moveTo>
                <a:cubicBezTo>
                  <a:pt x="421" y="11"/>
                  <a:pt x="421" y="10"/>
                  <a:pt x="421" y="10"/>
                </a:cubicBezTo>
                <a:cubicBezTo>
                  <a:pt x="420" y="8"/>
                  <a:pt x="420" y="8"/>
                  <a:pt x="420" y="8"/>
                </a:cubicBezTo>
                <a:cubicBezTo>
                  <a:pt x="420" y="8"/>
                  <a:pt x="420" y="8"/>
                  <a:pt x="419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7" y="11"/>
                  <a:pt x="417" y="11"/>
                  <a:pt x="417" y="11"/>
                </a:cubicBezTo>
                <a:cubicBezTo>
                  <a:pt x="417" y="4"/>
                  <a:pt x="417" y="4"/>
                  <a:pt x="417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3"/>
                  <a:pt x="416" y="3"/>
                  <a:pt x="416" y="3"/>
                </a:cubicBezTo>
                <a:cubicBezTo>
                  <a:pt x="420" y="3"/>
                  <a:pt x="420" y="3"/>
                  <a:pt x="420" y="3"/>
                </a:cubicBezTo>
                <a:cubicBezTo>
                  <a:pt x="421" y="3"/>
                  <a:pt x="422" y="4"/>
                  <a:pt x="422" y="5"/>
                </a:cubicBezTo>
                <a:cubicBezTo>
                  <a:pt x="422" y="7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1" y="7"/>
                  <a:pt x="421" y="8"/>
                  <a:pt x="421" y="8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10"/>
                  <a:pt x="422" y="10"/>
                  <a:pt x="422" y="1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3" y="11"/>
                  <a:pt x="423" y="11"/>
                  <a:pt x="423" y="11"/>
                </a:cubicBezTo>
                <a:lnTo>
                  <a:pt x="422" y="11"/>
                </a:lnTo>
                <a:close/>
                <a:moveTo>
                  <a:pt x="425" y="7"/>
                </a:moveTo>
                <a:cubicBezTo>
                  <a:pt x="425" y="10"/>
                  <a:pt x="423" y="13"/>
                  <a:pt x="419" y="13"/>
                </a:cubicBezTo>
                <a:cubicBezTo>
                  <a:pt x="416" y="13"/>
                  <a:pt x="414" y="10"/>
                  <a:pt x="414" y="7"/>
                </a:cubicBezTo>
                <a:cubicBezTo>
                  <a:pt x="414" y="4"/>
                  <a:pt x="416" y="1"/>
                  <a:pt x="419" y="1"/>
                </a:cubicBezTo>
                <a:cubicBezTo>
                  <a:pt x="423" y="1"/>
                  <a:pt x="425" y="4"/>
                  <a:pt x="425" y="7"/>
                </a:cubicBezTo>
                <a:moveTo>
                  <a:pt x="426" y="7"/>
                </a:moveTo>
                <a:cubicBezTo>
                  <a:pt x="426" y="3"/>
                  <a:pt x="423" y="0"/>
                  <a:pt x="419" y="0"/>
                </a:cubicBezTo>
                <a:cubicBezTo>
                  <a:pt x="416" y="0"/>
                  <a:pt x="413" y="3"/>
                  <a:pt x="413" y="7"/>
                </a:cubicBezTo>
                <a:cubicBezTo>
                  <a:pt x="413" y="11"/>
                  <a:pt x="416" y="14"/>
                  <a:pt x="419" y="14"/>
                </a:cubicBezTo>
                <a:cubicBezTo>
                  <a:pt x="423" y="14"/>
                  <a:pt x="426" y="11"/>
                  <a:pt x="426" y="7"/>
                </a:cubicBezTo>
                <a:moveTo>
                  <a:pt x="388" y="8"/>
                </a:moveTo>
                <a:cubicBezTo>
                  <a:pt x="381" y="8"/>
                  <a:pt x="381" y="8"/>
                  <a:pt x="381" y="8"/>
                </a:cubicBezTo>
                <a:cubicBezTo>
                  <a:pt x="381" y="41"/>
                  <a:pt x="381" y="41"/>
                  <a:pt x="381" y="41"/>
                </a:cubicBezTo>
                <a:cubicBezTo>
                  <a:pt x="381" y="42"/>
                  <a:pt x="382" y="42"/>
                  <a:pt x="383" y="42"/>
                </a:cubicBezTo>
                <a:cubicBezTo>
                  <a:pt x="388" y="42"/>
                  <a:pt x="388" y="42"/>
                  <a:pt x="388" y="42"/>
                </a:cubicBezTo>
                <a:cubicBezTo>
                  <a:pt x="399" y="42"/>
                  <a:pt x="405" y="36"/>
                  <a:pt x="405" y="25"/>
                </a:cubicBezTo>
                <a:cubicBezTo>
                  <a:pt x="405" y="14"/>
                  <a:pt x="398" y="8"/>
                  <a:pt x="388" y="8"/>
                </a:cubicBezTo>
                <a:moveTo>
                  <a:pt x="389" y="48"/>
                </a:moveTo>
                <a:cubicBezTo>
                  <a:pt x="379" y="48"/>
                  <a:pt x="379" y="48"/>
                  <a:pt x="379" y="48"/>
                </a:cubicBezTo>
                <a:cubicBezTo>
                  <a:pt x="376" y="48"/>
                  <a:pt x="375" y="47"/>
                  <a:pt x="375" y="44"/>
                </a:cubicBezTo>
                <a:cubicBezTo>
                  <a:pt x="375" y="8"/>
                  <a:pt x="375" y="8"/>
                  <a:pt x="375" y="8"/>
                </a:cubicBezTo>
                <a:cubicBezTo>
                  <a:pt x="371" y="8"/>
                  <a:pt x="371" y="8"/>
                  <a:pt x="371" y="8"/>
                </a:cubicBezTo>
                <a:cubicBezTo>
                  <a:pt x="371" y="3"/>
                  <a:pt x="371" y="3"/>
                  <a:pt x="371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403" y="3"/>
                  <a:pt x="412" y="11"/>
                  <a:pt x="412" y="25"/>
                </a:cubicBezTo>
                <a:cubicBezTo>
                  <a:pt x="412" y="39"/>
                  <a:pt x="403" y="48"/>
                  <a:pt x="389" y="48"/>
                </a:cubicBezTo>
                <a:moveTo>
                  <a:pt x="361" y="25"/>
                </a:moveTo>
                <a:cubicBezTo>
                  <a:pt x="361" y="35"/>
                  <a:pt x="354" y="43"/>
                  <a:pt x="345" y="43"/>
                </a:cubicBezTo>
                <a:cubicBezTo>
                  <a:pt x="336" y="43"/>
                  <a:pt x="328" y="35"/>
                  <a:pt x="328" y="25"/>
                </a:cubicBezTo>
                <a:cubicBezTo>
                  <a:pt x="328" y="15"/>
                  <a:pt x="336" y="8"/>
                  <a:pt x="345" y="8"/>
                </a:cubicBezTo>
                <a:cubicBezTo>
                  <a:pt x="354" y="8"/>
                  <a:pt x="361" y="15"/>
                  <a:pt x="361" y="25"/>
                </a:cubicBezTo>
                <a:moveTo>
                  <a:pt x="368" y="25"/>
                </a:moveTo>
                <a:cubicBezTo>
                  <a:pt x="368" y="12"/>
                  <a:pt x="358" y="2"/>
                  <a:pt x="345" y="2"/>
                </a:cubicBezTo>
                <a:cubicBezTo>
                  <a:pt x="332" y="2"/>
                  <a:pt x="322" y="12"/>
                  <a:pt x="322" y="25"/>
                </a:cubicBezTo>
                <a:cubicBezTo>
                  <a:pt x="322" y="38"/>
                  <a:pt x="332" y="49"/>
                  <a:pt x="345" y="49"/>
                </a:cubicBezTo>
                <a:cubicBezTo>
                  <a:pt x="358" y="49"/>
                  <a:pt x="368" y="38"/>
                  <a:pt x="368" y="25"/>
                </a:cubicBezTo>
                <a:moveTo>
                  <a:pt x="293" y="8"/>
                </a:moveTo>
                <a:cubicBezTo>
                  <a:pt x="284" y="8"/>
                  <a:pt x="277" y="15"/>
                  <a:pt x="277" y="25"/>
                </a:cubicBezTo>
                <a:cubicBezTo>
                  <a:pt x="277" y="35"/>
                  <a:pt x="284" y="43"/>
                  <a:pt x="293" y="43"/>
                </a:cubicBezTo>
                <a:cubicBezTo>
                  <a:pt x="303" y="43"/>
                  <a:pt x="310" y="35"/>
                  <a:pt x="310" y="25"/>
                </a:cubicBezTo>
                <a:cubicBezTo>
                  <a:pt x="310" y="15"/>
                  <a:pt x="303" y="8"/>
                  <a:pt x="293" y="8"/>
                </a:cubicBezTo>
                <a:moveTo>
                  <a:pt x="293" y="49"/>
                </a:moveTo>
                <a:cubicBezTo>
                  <a:pt x="280" y="49"/>
                  <a:pt x="270" y="38"/>
                  <a:pt x="270" y="25"/>
                </a:cubicBezTo>
                <a:cubicBezTo>
                  <a:pt x="270" y="12"/>
                  <a:pt x="280" y="2"/>
                  <a:pt x="293" y="2"/>
                </a:cubicBezTo>
                <a:cubicBezTo>
                  <a:pt x="307" y="2"/>
                  <a:pt x="317" y="12"/>
                  <a:pt x="317" y="25"/>
                </a:cubicBezTo>
                <a:cubicBezTo>
                  <a:pt x="317" y="38"/>
                  <a:pt x="307" y="49"/>
                  <a:pt x="293" y="49"/>
                </a:cubicBezTo>
                <a:moveTo>
                  <a:pt x="224" y="25"/>
                </a:moveTo>
                <a:cubicBezTo>
                  <a:pt x="224" y="39"/>
                  <a:pt x="234" y="49"/>
                  <a:pt x="246" y="49"/>
                </a:cubicBezTo>
                <a:cubicBezTo>
                  <a:pt x="255" y="49"/>
                  <a:pt x="260" y="43"/>
                  <a:pt x="260" y="43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60" y="43"/>
                  <a:pt x="260" y="44"/>
                  <a:pt x="260" y="45"/>
                </a:cubicBezTo>
                <a:cubicBezTo>
                  <a:pt x="260" y="48"/>
                  <a:pt x="260" y="48"/>
                  <a:pt x="260" y="48"/>
                </a:cubicBezTo>
                <a:cubicBezTo>
                  <a:pt x="266" y="48"/>
                  <a:pt x="266" y="48"/>
                  <a:pt x="266" y="48"/>
                </a:cubicBezTo>
                <a:cubicBezTo>
                  <a:pt x="266" y="30"/>
                  <a:pt x="266" y="30"/>
                  <a:pt x="266" y="30"/>
                </a:cubicBezTo>
                <a:cubicBezTo>
                  <a:pt x="266" y="27"/>
                  <a:pt x="265" y="25"/>
                  <a:pt x="262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31"/>
                  <a:pt x="256" y="31"/>
                  <a:pt x="256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60" y="31"/>
                  <a:pt x="260" y="3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37"/>
                  <a:pt x="255" y="43"/>
                  <a:pt x="247" y="43"/>
                </a:cubicBezTo>
                <a:cubicBezTo>
                  <a:pt x="238" y="43"/>
                  <a:pt x="231" y="35"/>
                  <a:pt x="231" y="25"/>
                </a:cubicBezTo>
                <a:cubicBezTo>
                  <a:pt x="231" y="15"/>
                  <a:pt x="238" y="8"/>
                  <a:pt x="247" y="8"/>
                </a:cubicBezTo>
                <a:cubicBezTo>
                  <a:pt x="254" y="8"/>
                  <a:pt x="259" y="12"/>
                  <a:pt x="259" y="12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7"/>
                  <a:pt x="258" y="2"/>
                  <a:pt x="247" y="2"/>
                </a:cubicBezTo>
                <a:cubicBezTo>
                  <a:pt x="234" y="2"/>
                  <a:pt x="224" y="12"/>
                  <a:pt x="224" y="25"/>
                </a:cubicBezTo>
                <a:moveTo>
                  <a:pt x="196" y="8"/>
                </a:moveTo>
                <a:cubicBezTo>
                  <a:pt x="187" y="8"/>
                  <a:pt x="179" y="15"/>
                  <a:pt x="179" y="25"/>
                </a:cubicBezTo>
                <a:cubicBezTo>
                  <a:pt x="179" y="35"/>
                  <a:pt x="187" y="43"/>
                  <a:pt x="196" y="43"/>
                </a:cubicBezTo>
                <a:cubicBezTo>
                  <a:pt x="205" y="43"/>
                  <a:pt x="212" y="35"/>
                  <a:pt x="212" y="25"/>
                </a:cubicBezTo>
                <a:cubicBezTo>
                  <a:pt x="212" y="15"/>
                  <a:pt x="205" y="8"/>
                  <a:pt x="196" y="8"/>
                </a:cubicBezTo>
                <a:moveTo>
                  <a:pt x="196" y="49"/>
                </a:moveTo>
                <a:cubicBezTo>
                  <a:pt x="183" y="49"/>
                  <a:pt x="173" y="38"/>
                  <a:pt x="173" y="25"/>
                </a:cubicBezTo>
                <a:cubicBezTo>
                  <a:pt x="173" y="12"/>
                  <a:pt x="183" y="2"/>
                  <a:pt x="196" y="2"/>
                </a:cubicBezTo>
                <a:cubicBezTo>
                  <a:pt x="209" y="2"/>
                  <a:pt x="219" y="12"/>
                  <a:pt x="219" y="25"/>
                </a:cubicBezTo>
                <a:cubicBezTo>
                  <a:pt x="219" y="38"/>
                  <a:pt x="209" y="49"/>
                  <a:pt x="196" y="49"/>
                </a:cubicBezTo>
                <a:moveTo>
                  <a:pt x="153" y="24"/>
                </a:moveTo>
                <a:cubicBezTo>
                  <a:pt x="145" y="24"/>
                  <a:pt x="145" y="24"/>
                  <a:pt x="145" y="24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8"/>
                  <a:pt x="153" y="8"/>
                  <a:pt x="153" y="8"/>
                </a:cubicBezTo>
                <a:cubicBezTo>
                  <a:pt x="158" y="8"/>
                  <a:pt x="161" y="11"/>
                  <a:pt x="161" y="16"/>
                </a:cubicBezTo>
                <a:cubicBezTo>
                  <a:pt x="161" y="21"/>
                  <a:pt x="158" y="24"/>
                  <a:pt x="153" y="24"/>
                </a:cubicBezTo>
                <a:moveTo>
                  <a:pt x="171" y="48"/>
                </a:moveTo>
                <a:cubicBezTo>
                  <a:pt x="171" y="42"/>
                  <a:pt x="171" y="42"/>
                  <a:pt x="171" y="42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68" y="42"/>
                  <a:pt x="167" y="42"/>
                  <a:pt x="167" y="41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1" y="28"/>
                  <a:pt x="159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7"/>
                  <a:pt x="168" y="23"/>
                  <a:pt x="168" y="16"/>
                </a:cubicBezTo>
                <a:cubicBezTo>
                  <a:pt x="168" y="8"/>
                  <a:pt x="162" y="3"/>
                  <a:pt x="154" y="3"/>
                </a:cubicBezTo>
                <a:cubicBezTo>
                  <a:pt x="134" y="3"/>
                  <a:pt x="134" y="3"/>
                  <a:pt x="134" y="3"/>
                </a:cubicBezTo>
                <a:cubicBezTo>
                  <a:pt x="134" y="8"/>
                  <a:pt x="134" y="8"/>
                  <a:pt x="134" y="8"/>
                </a:cubicBezTo>
                <a:cubicBezTo>
                  <a:pt x="138" y="8"/>
                  <a:pt x="138" y="8"/>
                  <a:pt x="138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45" y="48"/>
                  <a:pt x="145" y="48"/>
                  <a:pt x="145" y="48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3" y="30"/>
                  <a:pt x="154" y="30"/>
                  <a:pt x="155" y="32"/>
                </a:cubicBezTo>
                <a:cubicBezTo>
                  <a:pt x="161" y="44"/>
                  <a:pt x="161" y="44"/>
                  <a:pt x="161" y="44"/>
                </a:cubicBezTo>
                <a:cubicBezTo>
                  <a:pt x="163" y="47"/>
                  <a:pt x="164" y="48"/>
                  <a:pt x="168" y="48"/>
                </a:cubicBezTo>
                <a:lnTo>
                  <a:pt x="171" y="48"/>
                </a:lnTo>
                <a:close/>
                <a:moveTo>
                  <a:pt x="110" y="8"/>
                </a:moveTo>
                <a:cubicBezTo>
                  <a:pt x="101" y="8"/>
                  <a:pt x="93" y="15"/>
                  <a:pt x="93" y="25"/>
                </a:cubicBezTo>
                <a:cubicBezTo>
                  <a:pt x="93" y="35"/>
                  <a:pt x="101" y="43"/>
                  <a:pt x="110" y="43"/>
                </a:cubicBezTo>
                <a:cubicBezTo>
                  <a:pt x="119" y="43"/>
                  <a:pt x="126" y="35"/>
                  <a:pt x="126" y="25"/>
                </a:cubicBezTo>
                <a:cubicBezTo>
                  <a:pt x="126" y="15"/>
                  <a:pt x="119" y="8"/>
                  <a:pt x="110" y="8"/>
                </a:cubicBezTo>
                <a:moveTo>
                  <a:pt x="110" y="49"/>
                </a:moveTo>
                <a:cubicBezTo>
                  <a:pt x="97" y="49"/>
                  <a:pt x="86" y="38"/>
                  <a:pt x="86" y="25"/>
                </a:cubicBezTo>
                <a:cubicBezTo>
                  <a:pt x="86" y="12"/>
                  <a:pt x="97" y="2"/>
                  <a:pt x="110" y="2"/>
                </a:cubicBezTo>
                <a:cubicBezTo>
                  <a:pt x="123" y="2"/>
                  <a:pt x="133" y="12"/>
                  <a:pt x="133" y="25"/>
                </a:cubicBezTo>
                <a:cubicBezTo>
                  <a:pt x="133" y="38"/>
                  <a:pt x="123" y="49"/>
                  <a:pt x="110" y="49"/>
                </a:cubicBezTo>
                <a:moveTo>
                  <a:pt x="84" y="8"/>
                </a:moveTo>
                <a:cubicBezTo>
                  <a:pt x="84" y="3"/>
                  <a:pt x="84" y="3"/>
                  <a:pt x="84" y="3"/>
                </a:cubicBezTo>
                <a:cubicBezTo>
                  <a:pt x="78" y="3"/>
                  <a:pt x="78" y="3"/>
                  <a:pt x="78" y="3"/>
                </a:cubicBezTo>
                <a:cubicBezTo>
                  <a:pt x="75" y="3"/>
                  <a:pt x="73" y="4"/>
                  <a:pt x="73" y="7"/>
                </a:cubicBezTo>
                <a:cubicBezTo>
                  <a:pt x="73" y="22"/>
                  <a:pt x="73" y="22"/>
                  <a:pt x="73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4"/>
                  <a:pt x="49" y="3"/>
                  <a:pt x="46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" y="3"/>
                  <a:pt x="4" y="3"/>
                  <a:pt x="4" y="3"/>
                </a:cubicBezTo>
                <a:cubicBezTo>
                  <a:pt x="1" y="3"/>
                  <a:pt x="0" y="3"/>
                  <a:pt x="0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8"/>
                  <a:pt x="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8"/>
                  <a:pt x="17" y="48"/>
                  <a:pt x="17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8"/>
                  <a:pt x="23" y="8"/>
                  <a:pt x="23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4" y="8"/>
                  <a:pt x="44" y="9"/>
                </a:cubicBezTo>
                <a:cubicBezTo>
                  <a:pt x="44" y="48"/>
                  <a:pt x="44" y="48"/>
                  <a:pt x="44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8"/>
                  <a:pt x="50" y="28"/>
                  <a:pt x="50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3" y="48"/>
                  <a:pt x="73" y="48"/>
                  <a:pt x="73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8"/>
                  <a:pt x="80" y="8"/>
                  <a:pt x="81" y="8"/>
                </a:cubicBezTo>
                <a:lnTo>
                  <a:pt x="8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1100357"/>
            <a:ext cx="10659535" cy="1362075"/>
          </a:xfrm>
        </p:spPr>
        <p:txBody>
          <a:bodyPr/>
          <a:lstStyle>
            <a:lvl1pPr algn="l">
              <a:lnSpc>
                <a:spcPts val="5600"/>
              </a:lnSpc>
              <a:defRPr sz="5600" b="0" cap="none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234" y="1881162"/>
            <a:ext cx="10659533" cy="1331815"/>
          </a:xfrm>
        </p:spPr>
        <p:txBody>
          <a:bodyPr>
            <a:noAutofit/>
          </a:bodyPr>
          <a:lstStyle>
            <a:lvl1pPr marL="0" indent="0">
              <a:lnSpc>
                <a:spcPts val="3500"/>
              </a:lnSpc>
              <a:spcAft>
                <a:spcPts val="360"/>
              </a:spcAft>
              <a:buNone/>
              <a:defRPr sz="3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6233" y="3660365"/>
            <a:ext cx="5329767" cy="252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buNone/>
              <a:defRPr sz="1600" b="1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6233" y="3839620"/>
            <a:ext cx="5329767" cy="324000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258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54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40785" y="255588"/>
            <a:ext cx="11510433" cy="6602412"/>
          </a:xfrm>
          <a:custGeom>
            <a:avLst/>
            <a:gdLst>
              <a:gd name="T0" fmla="*/ 2147483646 w 2722"/>
              <a:gd name="T1" fmla="*/ 2147483646 h 2081"/>
              <a:gd name="T2" fmla="*/ 2147483646 w 2722"/>
              <a:gd name="T3" fmla="*/ 905948646 h 2081"/>
              <a:gd name="T4" fmla="*/ 2147483646 w 2722"/>
              <a:gd name="T5" fmla="*/ 0 h 2081"/>
              <a:gd name="T6" fmla="*/ 905257312 w 2722"/>
              <a:gd name="T7" fmla="*/ 0 h 2081"/>
              <a:gd name="T8" fmla="*/ 0 w 2722"/>
              <a:gd name="T9" fmla="*/ 905948646 h 2081"/>
              <a:gd name="T10" fmla="*/ 0 w 2722"/>
              <a:gd name="T11" fmla="*/ 2147483646 h 2081"/>
              <a:gd name="T12" fmla="*/ 905257312 w 2722"/>
              <a:gd name="T13" fmla="*/ 2147483646 h 2081"/>
              <a:gd name="T14" fmla="*/ 2147483646 w 2722"/>
              <a:gd name="T15" fmla="*/ 2147483646 h 2081"/>
              <a:gd name="T16" fmla="*/ 2147483646 w 2722"/>
              <a:gd name="T17" fmla="*/ 2147483646 h 2081"/>
              <a:gd name="T18" fmla="*/ 2147483646 w 2722"/>
              <a:gd name="T19" fmla="*/ 2147483646 h 2081"/>
              <a:gd name="T20" fmla="*/ 2147483646 w 2722"/>
              <a:gd name="T21" fmla="*/ 2147483646 h 2081"/>
              <a:gd name="T22" fmla="*/ 2147483646 w 2722"/>
              <a:gd name="T23" fmla="*/ 2147483646 h 2081"/>
              <a:gd name="T24" fmla="*/ 2147483646 w 2722"/>
              <a:gd name="T25" fmla="*/ 2147483646 h 2081"/>
              <a:gd name="T26" fmla="*/ 2147483646 w 2722"/>
              <a:gd name="T27" fmla="*/ 2147483646 h 2081"/>
              <a:gd name="T28" fmla="*/ 2147483646 w 2722"/>
              <a:gd name="T29" fmla="*/ 2147483646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2722" y="1912"/>
                </a:moveTo>
                <a:cubicBezTo>
                  <a:pt x="2722" y="90"/>
                  <a:pt x="2722" y="90"/>
                  <a:pt x="2722" y="90"/>
                </a:cubicBezTo>
                <a:cubicBezTo>
                  <a:pt x="2722" y="90"/>
                  <a:pt x="2722" y="0"/>
                  <a:pt x="263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0" y="0"/>
                  <a:pt x="0" y="90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0" y="1912"/>
                  <a:pt x="0" y="2001"/>
                  <a:pt x="90" y="2001"/>
                </a:cubicBezTo>
                <a:cubicBezTo>
                  <a:pt x="1266" y="2001"/>
                  <a:pt x="1266" y="2001"/>
                  <a:pt x="1266" y="2001"/>
                </a:cubicBezTo>
                <a:cubicBezTo>
                  <a:pt x="1272" y="2001"/>
                  <a:pt x="1340" y="2001"/>
                  <a:pt x="1340" y="2068"/>
                </a:cubicBezTo>
                <a:cubicBezTo>
                  <a:pt x="1339" y="2081"/>
                  <a:pt x="1339" y="2081"/>
                  <a:pt x="1339" y="2081"/>
                </a:cubicBezTo>
                <a:cubicBezTo>
                  <a:pt x="1385" y="2081"/>
                  <a:pt x="1385" y="2081"/>
                  <a:pt x="1385" y="2081"/>
                </a:cubicBezTo>
                <a:cubicBezTo>
                  <a:pt x="1385" y="2068"/>
                  <a:pt x="1385" y="2068"/>
                  <a:pt x="1385" y="2068"/>
                </a:cubicBezTo>
                <a:cubicBezTo>
                  <a:pt x="1385" y="2001"/>
                  <a:pt x="1453" y="2001"/>
                  <a:pt x="1459" y="2001"/>
                </a:cubicBezTo>
                <a:cubicBezTo>
                  <a:pt x="2632" y="2001"/>
                  <a:pt x="2632" y="2001"/>
                  <a:pt x="2632" y="2001"/>
                </a:cubicBezTo>
                <a:cubicBezTo>
                  <a:pt x="2632" y="2001"/>
                  <a:pt x="2722" y="2001"/>
                  <a:pt x="2722" y="1912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9609667" y="6127751"/>
            <a:ext cx="1801284" cy="155575"/>
          </a:xfrm>
          <a:custGeom>
            <a:avLst/>
            <a:gdLst>
              <a:gd name="T0" fmla="*/ 2147483646 w 426"/>
              <a:gd name="T1" fmla="*/ 70564375 h 49"/>
              <a:gd name="T2" fmla="*/ 2147483646 w 426"/>
              <a:gd name="T3" fmla="*/ 40322500 h 49"/>
              <a:gd name="T4" fmla="*/ 2147483646 w 426"/>
              <a:gd name="T5" fmla="*/ 80645000 h 49"/>
              <a:gd name="T6" fmla="*/ 2147483646 w 426"/>
              <a:gd name="T7" fmla="*/ 110886875 h 49"/>
              <a:gd name="T8" fmla="*/ 2147483646 w 426"/>
              <a:gd name="T9" fmla="*/ 40322500 h 49"/>
              <a:gd name="T10" fmla="*/ 2147483646 w 426"/>
              <a:gd name="T11" fmla="*/ 50403125 h 49"/>
              <a:gd name="T12" fmla="*/ 2147483646 w 426"/>
              <a:gd name="T13" fmla="*/ 80645000 h 49"/>
              <a:gd name="T14" fmla="*/ 2147483646 w 426"/>
              <a:gd name="T15" fmla="*/ 100806250 h 49"/>
              <a:gd name="T16" fmla="*/ 2147483646 w 426"/>
              <a:gd name="T17" fmla="*/ 70564375 h 49"/>
              <a:gd name="T18" fmla="*/ 2147483646 w 426"/>
              <a:gd name="T19" fmla="*/ 10080625 h 49"/>
              <a:gd name="T20" fmla="*/ 2147483646 w 426"/>
              <a:gd name="T21" fmla="*/ 0 h 49"/>
              <a:gd name="T22" fmla="*/ 2147483646 w 426"/>
              <a:gd name="T23" fmla="*/ 70564375 h 49"/>
              <a:gd name="T24" fmla="*/ 2147483646 w 426"/>
              <a:gd name="T25" fmla="*/ 413305625 h 49"/>
              <a:gd name="T26" fmla="*/ 2147483646 w 426"/>
              <a:gd name="T27" fmla="*/ 252015625 h 49"/>
              <a:gd name="T28" fmla="*/ 2147483646 w 426"/>
              <a:gd name="T29" fmla="*/ 483870000 h 49"/>
              <a:gd name="T30" fmla="*/ 2147483646 w 426"/>
              <a:gd name="T31" fmla="*/ 80645000 h 49"/>
              <a:gd name="T32" fmla="*/ 2147483646 w 426"/>
              <a:gd name="T33" fmla="*/ 252015625 h 49"/>
              <a:gd name="T34" fmla="*/ 2147483646 w 426"/>
              <a:gd name="T35" fmla="*/ 433466875 h 49"/>
              <a:gd name="T36" fmla="*/ 2147483646 w 426"/>
              <a:gd name="T37" fmla="*/ 252015625 h 49"/>
              <a:gd name="T38" fmla="*/ 2147483646 w 426"/>
              <a:gd name="T39" fmla="*/ 252015625 h 49"/>
              <a:gd name="T40" fmla="*/ 2147483646 w 426"/>
              <a:gd name="T41" fmla="*/ 80645000 h 49"/>
              <a:gd name="T42" fmla="*/ 2147483646 w 426"/>
              <a:gd name="T43" fmla="*/ 252015625 h 49"/>
              <a:gd name="T44" fmla="*/ 2147483646 w 426"/>
              <a:gd name="T45" fmla="*/ 252015625 h 49"/>
              <a:gd name="T46" fmla="*/ 2147483646 w 426"/>
              <a:gd name="T47" fmla="*/ 493950625 h 49"/>
              <a:gd name="T48" fmla="*/ 2147483646 w 426"/>
              <a:gd name="T49" fmla="*/ 433466875 h 49"/>
              <a:gd name="T50" fmla="*/ 2147483646 w 426"/>
              <a:gd name="T51" fmla="*/ 483870000 h 49"/>
              <a:gd name="T52" fmla="*/ 2147483646 w 426"/>
              <a:gd name="T53" fmla="*/ 252015625 h 49"/>
              <a:gd name="T54" fmla="*/ 2147483646 w 426"/>
              <a:gd name="T55" fmla="*/ 312499375 h 49"/>
              <a:gd name="T56" fmla="*/ 2147483646 w 426"/>
              <a:gd name="T57" fmla="*/ 433466875 h 49"/>
              <a:gd name="T58" fmla="*/ 2147483646 w 426"/>
              <a:gd name="T59" fmla="*/ 120967500 h 49"/>
              <a:gd name="T60" fmla="*/ 2147483646 w 426"/>
              <a:gd name="T61" fmla="*/ 252015625 h 49"/>
              <a:gd name="T62" fmla="*/ 1971169183 w 426"/>
              <a:gd name="T63" fmla="*/ 433466875 h 49"/>
              <a:gd name="T64" fmla="*/ 1971169183 w 426"/>
              <a:gd name="T65" fmla="*/ 493950625 h 49"/>
              <a:gd name="T66" fmla="*/ 2147483646 w 426"/>
              <a:gd name="T67" fmla="*/ 252015625 h 49"/>
              <a:gd name="T68" fmla="*/ 1458263078 w 426"/>
              <a:gd name="T69" fmla="*/ 241935000 h 49"/>
              <a:gd name="T70" fmla="*/ 1619173553 w 426"/>
              <a:gd name="T71" fmla="*/ 161290000 h 49"/>
              <a:gd name="T72" fmla="*/ 1719744186 w 426"/>
              <a:gd name="T73" fmla="*/ 423386250 h 49"/>
              <a:gd name="T74" fmla="*/ 1619173553 w 426"/>
              <a:gd name="T75" fmla="*/ 302418750 h 49"/>
              <a:gd name="T76" fmla="*/ 1689572679 w 426"/>
              <a:gd name="T77" fmla="*/ 161290000 h 49"/>
              <a:gd name="T78" fmla="*/ 1347636333 w 426"/>
              <a:gd name="T79" fmla="*/ 80645000 h 49"/>
              <a:gd name="T80" fmla="*/ 1458263078 w 426"/>
              <a:gd name="T81" fmla="*/ 483870000 h 49"/>
              <a:gd name="T82" fmla="*/ 1558833711 w 426"/>
              <a:gd name="T83" fmla="*/ 322580000 h 49"/>
              <a:gd name="T84" fmla="*/ 1719744186 w 426"/>
              <a:gd name="T85" fmla="*/ 483870000 h 49"/>
              <a:gd name="T86" fmla="*/ 1106267448 w 426"/>
              <a:gd name="T87" fmla="*/ 433466875 h 49"/>
              <a:gd name="T88" fmla="*/ 1106267448 w 426"/>
              <a:gd name="T89" fmla="*/ 493950625 h 49"/>
              <a:gd name="T90" fmla="*/ 1337580221 w 426"/>
              <a:gd name="T91" fmla="*/ 252015625 h 49"/>
              <a:gd name="T92" fmla="*/ 844786340 w 426"/>
              <a:gd name="T93" fmla="*/ 30241875 h 49"/>
              <a:gd name="T94" fmla="*/ 734159595 w 426"/>
              <a:gd name="T95" fmla="*/ 221773750 h 49"/>
              <a:gd name="T96" fmla="*/ 462622374 w 426"/>
              <a:gd name="T97" fmla="*/ 30241875 h 49"/>
              <a:gd name="T98" fmla="*/ 40227619 w 426"/>
              <a:gd name="T99" fmla="*/ 30241875 h 49"/>
              <a:gd name="T100" fmla="*/ 60343014 w 426"/>
              <a:gd name="T101" fmla="*/ 120967500 h 49"/>
              <a:gd name="T102" fmla="*/ 170969759 w 426"/>
              <a:gd name="T103" fmla="*/ 80645000 h 49"/>
              <a:gd name="T104" fmla="*/ 231309602 w 426"/>
              <a:gd name="T105" fmla="*/ 80645000 h 49"/>
              <a:gd name="T106" fmla="*/ 432450867 w 426"/>
              <a:gd name="T107" fmla="*/ 80645000 h 49"/>
              <a:gd name="T108" fmla="*/ 502849993 w 426"/>
              <a:gd name="T109" fmla="*/ 483870000 h 49"/>
              <a:gd name="T110" fmla="*/ 734159595 w 426"/>
              <a:gd name="T111" fmla="*/ 483870000 h 49"/>
              <a:gd name="T112" fmla="*/ 814614833 w 426"/>
              <a:gd name="T113" fmla="*/ 80645000 h 4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" h="49">
                <a:moveTo>
                  <a:pt x="420" y="4"/>
                </a:moveTo>
                <a:cubicBezTo>
                  <a:pt x="418" y="4"/>
                  <a:pt x="418" y="4"/>
                  <a:pt x="418" y="4"/>
                </a:cubicBezTo>
                <a:cubicBezTo>
                  <a:pt x="418" y="7"/>
                  <a:pt x="418" y="7"/>
                  <a:pt x="418" y="7"/>
                </a:cubicBezTo>
                <a:cubicBezTo>
                  <a:pt x="420" y="7"/>
                  <a:pt x="420" y="7"/>
                  <a:pt x="420" y="7"/>
                </a:cubicBezTo>
                <a:cubicBezTo>
                  <a:pt x="420" y="7"/>
                  <a:pt x="421" y="6"/>
                  <a:pt x="421" y="5"/>
                </a:cubicBezTo>
                <a:cubicBezTo>
                  <a:pt x="421" y="5"/>
                  <a:pt x="420" y="4"/>
                  <a:pt x="420" y="4"/>
                </a:cubicBezTo>
                <a:moveTo>
                  <a:pt x="422" y="11"/>
                </a:moveTo>
                <a:cubicBezTo>
                  <a:pt x="421" y="11"/>
                  <a:pt x="421" y="10"/>
                  <a:pt x="421" y="10"/>
                </a:cubicBezTo>
                <a:cubicBezTo>
                  <a:pt x="420" y="8"/>
                  <a:pt x="420" y="8"/>
                  <a:pt x="420" y="8"/>
                </a:cubicBezTo>
                <a:cubicBezTo>
                  <a:pt x="420" y="8"/>
                  <a:pt x="420" y="8"/>
                  <a:pt x="419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7" y="11"/>
                  <a:pt x="417" y="11"/>
                  <a:pt x="417" y="11"/>
                </a:cubicBezTo>
                <a:cubicBezTo>
                  <a:pt x="417" y="4"/>
                  <a:pt x="417" y="4"/>
                  <a:pt x="417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3"/>
                  <a:pt x="416" y="3"/>
                  <a:pt x="416" y="3"/>
                </a:cubicBezTo>
                <a:cubicBezTo>
                  <a:pt x="420" y="3"/>
                  <a:pt x="420" y="3"/>
                  <a:pt x="420" y="3"/>
                </a:cubicBezTo>
                <a:cubicBezTo>
                  <a:pt x="421" y="3"/>
                  <a:pt x="422" y="4"/>
                  <a:pt x="422" y="5"/>
                </a:cubicBezTo>
                <a:cubicBezTo>
                  <a:pt x="422" y="7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1" y="7"/>
                  <a:pt x="421" y="8"/>
                  <a:pt x="421" y="8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10"/>
                  <a:pt x="422" y="10"/>
                  <a:pt x="422" y="1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3" y="11"/>
                  <a:pt x="423" y="11"/>
                  <a:pt x="423" y="11"/>
                </a:cubicBezTo>
                <a:lnTo>
                  <a:pt x="422" y="11"/>
                </a:lnTo>
                <a:close/>
                <a:moveTo>
                  <a:pt x="425" y="7"/>
                </a:moveTo>
                <a:cubicBezTo>
                  <a:pt x="425" y="10"/>
                  <a:pt x="423" y="13"/>
                  <a:pt x="419" y="13"/>
                </a:cubicBezTo>
                <a:cubicBezTo>
                  <a:pt x="416" y="13"/>
                  <a:pt x="414" y="10"/>
                  <a:pt x="414" y="7"/>
                </a:cubicBezTo>
                <a:cubicBezTo>
                  <a:pt x="414" y="4"/>
                  <a:pt x="416" y="1"/>
                  <a:pt x="419" y="1"/>
                </a:cubicBezTo>
                <a:cubicBezTo>
                  <a:pt x="423" y="1"/>
                  <a:pt x="425" y="4"/>
                  <a:pt x="425" y="7"/>
                </a:cubicBezTo>
                <a:moveTo>
                  <a:pt x="426" y="7"/>
                </a:moveTo>
                <a:cubicBezTo>
                  <a:pt x="426" y="3"/>
                  <a:pt x="423" y="0"/>
                  <a:pt x="419" y="0"/>
                </a:cubicBezTo>
                <a:cubicBezTo>
                  <a:pt x="416" y="0"/>
                  <a:pt x="413" y="3"/>
                  <a:pt x="413" y="7"/>
                </a:cubicBezTo>
                <a:cubicBezTo>
                  <a:pt x="413" y="11"/>
                  <a:pt x="416" y="14"/>
                  <a:pt x="419" y="14"/>
                </a:cubicBezTo>
                <a:cubicBezTo>
                  <a:pt x="423" y="14"/>
                  <a:pt x="426" y="11"/>
                  <a:pt x="426" y="7"/>
                </a:cubicBezTo>
                <a:moveTo>
                  <a:pt x="388" y="8"/>
                </a:moveTo>
                <a:cubicBezTo>
                  <a:pt x="381" y="8"/>
                  <a:pt x="381" y="8"/>
                  <a:pt x="381" y="8"/>
                </a:cubicBezTo>
                <a:cubicBezTo>
                  <a:pt x="381" y="41"/>
                  <a:pt x="381" y="41"/>
                  <a:pt x="381" y="41"/>
                </a:cubicBezTo>
                <a:cubicBezTo>
                  <a:pt x="381" y="42"/>
                  <a:pt x="382" y="42"/>
                  <a:pt x="383" y="42"/>
                </a:cubicBezTo>
                <a:cubicBezTo>
                  <a:pt x="388" y="42"/>
                  <a:pt x="388" y="42"/>
                  <a:pt x="388" y="42"/>
                </a:cubicBezTo>
                <a:cubicBezTo>
                  <a:pt x="399" y="42"/>
                  <a:pt x="405" y="36"/>
                  <a:pt x="405" y="25"/>
                </a:cubicBezTo>
                <a:cubicBezTo>
                  <a:pt x="405" y="14"/>
                  <a:pt x="398" y="8"/>
                  <a:pt x="388" y="8"/>
                </a:cubicBezTo>
                <a:moveTo>
                  <a:pt x="389" y="48"/>
                </a:moveTo>
                <a:cubicBezTo>
                  <a:pt x="379" y="48"/>
                  <a:pt x="379" y="48"/>
                  <a:pt x="379" y="48"/>
                </a:cubicBezTo>
                <a:cubicBezTo>
                  <a:pt x="376" y="48"/>
                  <a:pt x="375" y="47"/>
                  <a:pt x="375" y="44"/>
                </a:cubicBezTo>
                <a:cubicBezTo>
                  <a:pt x="375" y="8"/>
                  <a:pt x="375" y="8"/>
                  <a:pt x="375" y="8"/>
                </a:cubicBezTo>
                <a:cubicBezTo>
                  <a:pt x="371" y="8"/>
                  <a:pt x="371" y="8"/>
                  <a:pt x="371" y="8"/>
                </a:cubicBezTo>
                <a:cubicBezTo>
                  <a:pt x="371" y="3"/>
                  <a:pt x="371" y="3"/>
                  <a:pt x="371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403" y="3"/>
                  <a:pt x="412" y="11"/>
                  <a:pt x="412" y="25"/>
                </a:cubicBezTo>
                <a:cubicBezTo>
                  <a:pt x="412" y="39"/>
                  <a:pt x="403" y="48"/>
                  <a:pt x="389" y="48"/>
                </a:cubicBezTo>
                <a:moveTo>
                  <a:pt x="361" y="25"/>
                </a:moveTo>
                <a:cubicBezTo>
                  <a:pt x="361" y="35"/>
                  <a:pt x="354" y="43"/>
                  <a:pt x="345" y="43"/>
                </a:cubicBezTo>
                <a:cubicBezTo>
                  <a:pt x="336" y="43"/>
                  <a:pt x="328" y="35"/>
                  <a:pt x="328" y="25"/>
                </a:cubicBezTo>
                <a:cubicBezTo>
                  <a:pt x="328" y="15"/>
                  <a:pt x="336" y="8"/>
                  <a:pt x="345" y="8"/>
                </a:cubicBezTo>
                <a:cubicBezTo>
                  <a:pt x="354" y="8"/>
                  <a:pt x="361" y="15"/>
                  <a:pt x="361" y="25"/>
                </a:cubicBezTo>
                <a:moveTo>
                  <a:pt x="368" y="25"/>
                </a:moveTo>
                <a:cubicBezTo>
                  <a:pt x="368" y="12"/>
                  <a:pt x="358" y="2"/>
                  <a:pt x="345" y="2"/>
                </a:cubicBezTo>
                <a:cubicBezTo>
                  <a:pt x="332" y="2"/>
                  <a:pt x="322" y="12"/>
                  <a:pt x="322" y="25"/>
                </a:cubicBezTo>
                <a:cubicBezTo>
                  <a:pt x="322" y="38"/>
                  <a:pt x="332" y="49"/>
                  <a:pt x="345" y="49"/>
                </a:cubicBezTo>
                <a:cubicBezTo>
                  <a:pt x="358" y="49"/>
                  <a:pt x="368" y="38"/>
                  <a:pt x="368" y="25"/>
                </a:cubicBezTo>
                <a:moveTo>
                  <a:pt x="293" y="8"/>
                </a:moveTo>
                <a:cubicBezTo>
                  <a:pt x="284" y="8"/>
                  <a:pt x="277" y="15"/>
                  <a:pt x="277" y="25"/>
                </a:cubicBezTo>
                <a:cubicBezTo>
                  <a:pt x="277" y="35"/>
                  <a:pt x="284" y="43"/>
                  <a:pt x="293" y="43"/>
                </a:cubicBezTo>
                <a:cubicBezTo>
                  <a:pt x="303" y="43"/>
                  <a:pt x="310" y="35"/>
                  <a:pt x="310" y="25"/>
                </a:cubicBezTo>
                <a:cubicBezTo>
                  <a:pt x="310" y="15"/>
                  <a:pt x="303" y="8"/>
                  <a:pt x="293" y="8"/>
                </a:cubicBezTo>
                <a:moveTo>
                  <a:pt x="293" y="49"/>
                </a:moveTo>
                <a:cubicBezTo>
                  <a:pt x="280" y="49"/>
                  <a:pt x="270" y="38"/>
                  <a:pt x="270" y="25"/>
                </a:cubicBezTo>
                <a:cubicBezTo>
                  <a:pt x="270" y="12"/>
                  <a:pt x="280" y="2"/>
                  <a:pt x="293" y="2"/>
                </a:cubicBezTo>
                <a:cubicBezTo>
                  <a:pt x="307" y="2"/>
                  <a:pt x="317" y="12"/>
                  <a:pt x="317" y="25"/>
                </a:cubicBezTo>
                <a:cubicBezTo>
                  <a:pt x="317" y="38"/>
                  <a:pt x="307" y="49"/>
                  <a:pt x="293" y="49"/>
                </a:cubicBezTo>
                <a:moveTo>
                  <a:pt x="224" y="25"/>
                </a:moveTo>
                <a:cubicBezTo>
                  <a:pt x="224" y="39"/>
                  <a:pt x="234" y="49"/>
                  <a:pt x="246" y="49"/>
                </a:cubicBezTo>
                <a:cubicBezTo>
                  <a:pt x="255" y="49"/>
                  <a:pt x="260" y="43"/>
                  <a:pt x="260" y="43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60" y="43"/>
                  <a:pt x="260" y="44"/>
                  <a:pt x="260" y="45"/>
                </a:cubicBezTo>
                <a:cubicBezTo>
                  <a:pt x="260" y="48"/>
                  <a:pt x="260" y="48"/>
                  <a:pt x="260" y="48"/>
                </a:cubicBezTo>
                <a:cubicBezTo>
                  <a:pt x="266" y="48"/>
                  <a:pt x="266" y="48"/>
                  <a:pt x="266" y="48"/>
                </a:cubicBezTo>
                <a:cubicBezTo>
                  <a:pt x="266" y="30"/>
                  <a:pt x="266" y="30"/>
                  <a:pt x="266" y="30"/>
                </a:cubicBezTo>
                <a:cubicBezTo>
                  <a:pt x="266" y="27"/>
                  <a:pt x="265" y="25"/>
                  <a:pt x="262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31"/>
                  <a:pt x="256" y="31"/>
                  <a:pt x="256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60" y="31"/>
                  <a:pt x="260" y="3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37"/>
                  <a:pt x="255" y="43"/>
                  <a:pt x="247" y="43"/>
                </a:cubicBezTo>
                <a:cubicBezTo>
                  <a:pt x="238" y="43"/>
                  <a:pt x="231" y="35"/>
                  <a:pt x="231" y="25"/>
                </a:cubicBezTo>
                <a:cubicBezTo>
                  <a:pt x="231" y="15"/>
                  <a:pt x="238" y="8"/>
                  <a:pt x="247" y="8"/>
                </a:cubicBezTo>
                <a:cubicBezTo>
                  <a:pt x="254" y="8"/>
                  <a:pt x="259" y="12"/>
                  <a:pt x="259" y="12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7"/>
                  <a:pt x="258" y="2"/>
                  <a:pt x="247" y="2"/>
                </a:cubicBezTo>
                <a:cubicBezTo>
                  <a:pt x="234" y="2"/>
                  <a:pt x="224" y="12"/>
                  <a:pt x="224" y="25"/>
                </a:cubicBezTo>
                <a:moveTo>
                  <a:pt x="196" y="8"/>
                </a:moveTo>
                <a:cubicBezTo>
                  <a:pt x="187" y="8"/>
                  <a:pt x="179" y="15"/>
                  <a:pt x="179" y="25"/>
                </a:cubicBezTo>
                <a:cubicBezTo>
                  <a:pt x="179" y="35"/>
                  <a:pt x="187" y="43"/>
                  <a:pt x="196" y="43"/>
                </a:cubicBezTo>
                <a:cubicBezTo>
                  <a:pt x="205" y="43"/>
                  <a:pt x="212" y="35"/>
                  <a:pt x="212" y="25"/>
                </a:cubicBezTo>
                <a:cubicBezTo>
                  <a:pt x="212" y="15"/>
                  <a:pt x="205" y="8"/>
                  <a:pt x="196" y="8"/>
                </a:cubicBezTo>
                <a:moveTo>
                  <a:pt x="196" y="49"/>
                </a:moveTo>
                <a:cubicBezTo>
                  <a:pt x="183" y="49"/>
                  <a:pt x="173" y="38"/>
                  <a:pt x="173" y="25"/>
                </a:cubicBezTo>
                <a:cubicBezTo>
                  <a:pt x="173" y="12"/>
                  <a:pt x="183" y="2"/>
                  <a:pt x="196" y="2"/>
                </a:cubicBezTo>
                <a:cubicBezTo>
                  <a:pt x="209" y="2"/>
                  <a:pt x="219" y="12"/>
                  <a:pt x="219" y="25"/>
                </a:cubicBezTo>
                <a:cubicBezTo>
                  <a:pt x="219" y="38"/>
                  <a:pt x="209" y="49"/>
                  <a:pt x="196" y="49"/>
                </a:cubicBezTo>
                <a:moveTo>
                  <a:pt x="153" y="24"/>
                </a:moveTo>
                <a:cubicBezTo>
                  <a:pt x="145" y="24"/>
                  <a:pt x="145" y="24"/>
                  <a:pt x="145" y="24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8"/>
                  <a:pt x="153" y="8"/>
                  <a:pt x="153" y="8"/>
                </a:cubicBezTo>
                <a:cubicBezTo>
                  <a:pt x="158" y="8"/>
                  <a:pt x="161" y="11"/>
                  <a:pt x="161" y="16"/>
                </a:cubicBezTo>
                <a:cubicBezTo>
                  <a:pt x="161" y="21"/>
                  <a:pt x="158" y="24"/>
                  <a:pt x="153" y="24"/>
                </a:cubicBezTo>
                <a:moveTo>
                  <a:pt x="171" y="48"/>
                </a:moveTo>
                <a:cubicBezTo>
                  <a:pt x="171" y="42"/>
                  <a:pt x="171" y="42"/>
                  <a:pt x="171" y="42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68" y="42"/>
                  <a:pt x="167" y="42"/>
                  <a:pt x="167" y="41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1" y="28"/>
                  <a:pt x="159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7"/>
                  <a:pt x="168" y="23"/>
                  <a:pt x="168" y="16"/>
                </a:cubicBezTo>
                <a:cubicBezTo>
                  <a:pt x="168" y="8"/>
                  <a:pt x="162" y="3"/>
                  <a:pt x="154" y="3"/>
                </a:cubicBezTo>
                <a:cubicBezTo>
                  <a:pt x="134" y="3"/>
                  <a:pt x="134" y="3"/>
                  <a:pt x="134" y="3"/>
                </a:cubicBezTo>
                <a:cubicBezTo>
                  <a:pt x="134" y="8"/>
                  <a:pt x="134" y="8"/>
                  <a:pt x="134" y="8"/>
                </a:cubicBezTo>
                <a:cubicBezTo>
                  <a:pt x="138" y="8"/>
                  <a:pt x="138" y="8"/>
                  <a:pt x="138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45" y="48"/>
                  <a:pt x="145" y="48"/>
                  <a:pt x="145" y="48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3" y="30"/>
                  <a:pt x="154" y="30"/>
                  <a:pt x="155" y="32"/>
                </a:cubicBezTo>
                <a:cubicBezTo>
                  <a:pt x="161" y="44"/>
                  <a:pt x="161" y="44"/>
                  <a:pt x="161" y="44"/>
                </a:cubicBezTo>
                <a:cubicBezTo>
                  <a:pt x="163" y="47"/>
                  <a:pt x="164" y="48"/>
                  <a:pt x="168" y="48"/>
                </a:cubicBezTo>
                <a:lnTo>
                  <a:pt x="171" y="48"/>
                </a:lnTo>
                <a:close/>
                <a:moveTo>
                  <a:pt x="110" y="8"/>
                </a:moveTo>
                <a:cubicBezTo>
                  <a:pt x="101" y="8"/>
                  <a:pt x="93" y="15"/>
                  <a:pt x="93" y="25"/>
                </a:cubicBezTo>
                <a:cubicBezTo>
                  <a:pt x="93" y="35"/>
                  <a:pt x="101" y="43"/>
                  <a:pt x="110" y="43"/>
                </a:cubicBezTo>
                <a:cubicBezTo>
                  <a:pt x="119" y="43"/>
                  <a:pt x="126" y="35"/>
                  <a:pt x="126" y="25"/>
                </a:cubicBezTo>
                <a:cubicBezTo>
                  <a:pt x="126" y="15"/>
                  <a:pt x="119" y="8"/>
                  <a:pt x="110" y="8"/>
                </a:cubicBezTo>
                <a:moveTo>
                  <a:pt x="110" y="49"/>
                </a:moveTo>
                <a:cubicBezTo>
                  <a:pt x="97" y="49"/>
                  <a:pt x="86" y="38"/>
                  <a:pt x="86" y="25"/>
                </a:cubicBezTo>
                <a:cubicBezTo>
                  <a:pt x="86" y="12"/>
                  <a:pt x="97" y="2"/>
                  <a:pt x="110" y="2"/>
                </a:cubicBezTo>
                <a:cubicBezTo>
                  <a:pt x="123" y="2"/>
                  <a:pt x="133" y="12"/>
                  <a:pt x="133" y="25"/>
                </a:cubicBezTo>
                <a:cubicBezTo>
                  <a:pt x="133" y="38"/>
                  <a:pt x="123" y="49"/>
                  <a:pt x="110" y="49"/>
                </a:cubicBezTo>
                <a:moveTo>
                  <a:pt x="84" y="8"/>
                </a:moveTo>
                <a:cubicBezTo>
                  <a:pt x="84" y="3"/>
                  <a:pt x="84" y="3"/>
                  <a:pt x="84" y="3"/>
                </a:cubicBezTo>
                <a:cubicBezTo>
                  <a:pt x="78" y="3"/>
                  <a:pt x="78" y="3"/>
                  <a:pt x="78" y="3"/>
                </a:cubicBezTo>
                <a:cubicBezTo>
                  <a:pt x="75" y="3"/>
                  <a:pt x="73" y="4"/>
                  <a:pt x="73" y="7"/>
                </a:cubicBezTo>
                <a:cubicBezTo>
                  <a:pt x="73" y="22"/>
                  <a:pt x="73" y="22"/>
                  <a:pt x="73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4"/>
                  <a:pt x="49" y="3"/>
                  <a:pt x="46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" y="3"/>
                  <a:pt x="4" y="3"/>
                  <a:pt x="4" y="3"/>
                </a:cubicBezTo>
                <a:cubicBezTo>
                  <a:pt x="1" y="3"/>
                  <a:pt x="0" y="3"/>
                  <a:pt x="0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8"/>
                  <a:pt x="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8"/>
                  <a:pt x="17" y="48"/>
                  <a:pt x="17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8"/>
                  <a:pt x="23" y="8"/>
                  <a:pt x="23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4" y="8"/>
                  <a:pt x="44" y="9"/>
                </a:cubicBezTo>
                <a:cubicBezTo>
                  <a:pt x="44" y="48"/>
                  <a:pt x="44" y="48"/>
                  <a:pt x="44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8"/>
                  <a:pt x="50" y="28"/>
                  <a:pt x="50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3" y="48"/>
                  <a:pt x="73" y="48"/>
                  <a:pt x="73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8"/>
                  <a:pt x="80" y="8"/>
                  <a:pt x="81" y="8"/>
                </a:cubicBezTo>
                <a:lnTo>
                  <a:pt x="8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1100357"/>
            <a:ext cx="10659535" cy="1362075"/>
          </a:xfrm>
        </p:spPr>
        <p:txBody>
          <a:bodyPr/>
          <a:lstStyle>
            <a:lvl1pPr algn="l">
              <a:lnSpc>
                <a:spcPts val="5600"/>
              </a:lnSpc>
              <a:defRPr sz="5600" b="0" cap="none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234" y="1881162"/>
            <a:ext cx="10659533" cy="1331815"/>
          </a:xfrm>
        </p:spPr>
        <p:txBody>
          <a:bodyPr>
            <a:noAutofit/>
          </a:bodyPr>
          <a:lstStyle>
            <a:lvl1pPr marL="0" indent="0">
              <a:lnSpc>
                <a:spcPts val="3500"/>
              </a:lnSpc>
              <a:spcAft>
                <a:spcPts val="360"/>
              </a:spcAft>
              <a:buNone/>
              <a:defRPr sz="3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6233" y="3660365"/>
            <a:ext cx="5329767" cy="252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buNone/>
              <a:defRPr sz="1600" b="1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6233" y="3839620"/>
            <a:ext cx="5329767" cy="324000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2700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enultimat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20050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>
            <a:spLocks noEditPoints="1"/>
          </p:cNvSpPr>
          <p:nvPr/>
        </p:nvSpPr>
        <p:spPr bwMode="auto">
          <a:xfrm>
            <a:off x="9616017" y="6138863"/>
            <a:ext cx="1803400" cy="152400"/>
          </a:xfrm>
          <a:custGeom>
            <a:avLst/>
            <a:gdLst>
              <a:gd name="T0" fmla="*/ 2147483646 w 426"/>
              <a:gd name="T1" fmla="*/ 70564375 h 48"/>
              <a:gd name="T2" fmla="*/ 2147483646 w 426"/>
              <a:gd name="T3" fmla="*/ 40322500 h 48"/>
              <a:gd name="T4" fmla="*/ 2147483646 w 426"/>
              <a:gd name="T5" fmla="*/ 80645000 h 48"/>
              <a:gd name="T6" fmla="*/ 2147483646 w 426"/>
              <a:gd name="T7" fmla="*/ 100806250 h 48"/>
              <a:gd name="T8" fmla="*/ 2147483646 w 426"/>
              <a:gd name="T9" fmla="*/ 40322500 h 48"/>
              <a:gd name="T10" fmla="*/ 2147483646 w 426"/>
              <a:gd name="T11" fmla="*/ 50403125 h 48"/>
              <a:gd name="T12" fmla="*/ 2147483646 w 426"/>
              <a:gd name="T13" fmla="*/ 80645000 h 48"/>
              <a:gd name="T14" fmla="*/ 2147483646 w 426"/>
              <a:gd name="T15" fmla="*/ 90725625 h 48"/>
              <a:gd name="T16" fmla="*/ 2147483646 w 426"/>
              <a:gd name="T17" fmla="*/ 70564375 h 48"/>
              <a:gd name="T18" fmla="*/ 2147483646 w 426"/>
              <a:gd name="T19" fmla="*/ 10080625 h 48"/>
              <a:gd name="T20" fmla="*/ 2147483646 w 426"/>
              <a:gd name="T21" fmla="*/ 0 h 48"/>
              <a:gd name="T22" fmla="*/ 2147483646 w 426"/>
              <a:gd name="T23" fmla="*/ 70564375 h 48"/>
              <a:gd name="T24" fmla="*/ 2147483646 w 426"/>
              <a:gd name="T25" fmla="*/ 413305625 h 48"/>
              <a:gd name="T26" fmla="*/ 2147483646 w 426"/>
              <a:gd name="T27" fmla="*/ 252015625 h 48"/>
              <a:gd name="T28" fmla="*/ 2147483646 w 426"/>
              <a:gd name="T29" fmla="*/ 483870000 h 48"/>
              <a:gd name="T30" fmla="*/ 2147483646 w 426"/>
              <a:gd name="T31" fmla="*/ 80645000 h 48"/>
              <a:gd name="T32" fmla="*/ 2147483646 w 426"/>
              <a:gd name="T33" fmla="*/ 252015625 h 48"/>
              <a:gd name="T34" fmla="*/ 2147483646 w 426"/>
              <a:gd name="T35" fmla="*/ 423386250 h 48"/>
              <a:gd name="T36" fmla="*/ 2147483646 w 426"/>
              <a:gd name="T37" fmla="*/ 252015625 h 48"/>
              <a:gd name="T38" fmla="*/ 2147483646 w 426"/>
              <a:gd name="T39" fmla="*/ 252015625 h 48"/>
              <a:gd name="T40" fmla="*/ 2147483646 w 426"/>
              <a:gd name="T41" fmla="*/ 80645000 h 48"/>
              <a:gd name="T42" fmla="*/ 2147483646 w 426"/>
              <a:gd name="T43" fmla="*/ 252015625 h 48"/>
              <a:gd name="T44" fmla="*/ 2147483646 w 426"/>
              <a:gd name="T45" fmla="*/ 252015625 h 48"/>
              <a:gd name="T46" fmla="*/ 2147483646 w 426"/>
              <a:gd name="T47" fmla="*/ 483870000 h 48"/>
              <a:gd name="T48" fmla="*/ 2147483646 w 426"/>
              <a:gd name="T49" fmla="*/ 433466875 h 48"/>
              <a:gd name="T50" fmla="*/ 2147483646 w 426"/>
              <a:gd name="T51" fmla="*/ 483870000 h 48"/>
              <a:gd name="T52" fmla="*/ 2147483646 w 426"/>
              <a:gd name="T53" fmla="*/ 252015625 h 48"/>
              <a:gd name="T54" fmla="*/ 2147483646 w 426"/>
              <a:gd name="T55" fmla="*/ 312499375 h 48"/>
              <a:gd name="T56" fmla="*/ 2147483646 w 426"/>
              <a:gd name="T57" fmla="*/ 423386250 h 48"/>
              <a:gd name="T58" fmla="*/ 2147483646 w 426"/>
              <a:gd name="T59" fmla="*/ 120967500 h 48"/>
              <a:gd name="T60" fmla="*/ 2147483646 w 426"/>
              <a:gd name="T61" fmla="*/ 252015625 h 48"/>
              <a:gd name="T62" fmla="*/ 1975802500 w 426"/>
              <a:gd name="T63" fmla="*/ 423386250 h 48"/>
              <a:gd name="T64" fmla="*/ 1975802500 w 426"/>
              <a:gd name="T65" fmla="*/ 483870000 h 48"/>
              <a:gd name="T66" fmla="*/ 2147483646 w 426"/>
              <a:gd name="T67" fmla="*/ 252015625 h 48"/>
              <a:gd name="T68" fmla="*/ 1461690625 w 426"/>
              <a:gd name="T69" fmla="*/ 241935000 h 48"/>
              <a:gd name="T70" fmla="*/ 1622980625 w 426"/>
              <a:gd name="T71" fmla="*/ 161290000 h 48"/>
              <a:gd name="T72" fmla="*/ 1723786875 w 426"/>
              <a:gd name="T73" fmla="*/ 423386250 h 48"/>
              <a:gd name="T74" fmla="*/ 1622980625 w 426"/>
              <a:gd name="T75" fmla="*/ 302418750 h 48"/>
              <a:gd name="T76" fmla="*/ 1693545000 w 426"/>
              <a:gd name="T77" fmla="*/ 161290000 h 48"/>
              <a:gd name="T78" fmla="*/ 1350803750 w 426"/>
              <a:gd name="T79" fmla="*/ 80645000 h 48"/>
              <a:gd name="T80" fmla="*/ 1461690625 w 426"/>
              <a:gd name="T81" fmla="*/ 483870000 h 48"/>
              <a:gd name="T82" fmla="*/ 1562496875 w 426"/>
              <a:gd name="T83" fmla="*/ 322580000 h 48"/>
              <a:gd name="T84" fmla="*/ 1723786875 w 426"/>
              <a:gd name="T85" fmla="*/ 483870000 h 48"/>
              <a:gd name="T86" fmla="*/ 1108868750 w 426"/>
              <a:gd name="T87" fmla="*/ 423386250 h 48"/>
              <a:gd name="T88" fmla="*/ 1108868750 w 426"/>
              <a:gd name="T89" fmla="*/ 483870000 h 48"/>
              <a:gd name="T90" fmla="*/ 1340723125 w 426"/>
              <a:gd name="T91" fmla="*/ 252015625 h 48"/>
              <a:gd name="T92" fmla="*/ 846772500 w 426"/>
              <a:gd name="T93" fmla="*/ 20161250 h 48"/>
              <a:gd name="T94" fmla="*/ 735885625 w 426"/>
              <a:gd name="T95" fmla="*/ 221773750 h 48"/>
              <a:gd name="T96" fmla="*/ 463708750 w 426"/>
              <a:gd name="T97" fmla="*/ 20161250 h 48"/>
              <a:gd name="T98" fmla="*/ 40322500 w 426"/>
              <a:gd name="T99" fmla="*/ 20161250 h 48"/>
              <a:gd name="T100" fmla="*/ 60483750 w 426"/>
              <a:gd name="T101" fmla="*/ 120967500 h 48"/>
              <a:gd name="T102" fmla="*/ 171370625 w 426"/>
              <a:gd name="T103" fmla="*/ 80645000 h 48"/>
              <a:gd name="T104" fmla="*/ 231854375 w 426"/>
              <a:gd name="T105" fmla="*/ 80645000 h 48"/>
              <a:gd name="T106" fmla="*/ 433466875 w 426"/>
              <a:gd name="T107" fmla="*/ 80645000 h 48"/>
              <a:gd name="T108" fmla="*/ 504031250 w 426"/>
              <a:gd name="T109" fmla="*/ 483870000 h 48"/>
              <a:gd name="T110" fmla="*/ 735885625 w 426"/>
              <a:gd name="T111" fmla="*/ 483870000 h 48"/>
              <a:gd name="T112" fmla="*/ 816530625 w 426"/>
              <a:gd name="T113" fmla="*/ 80645000 h 4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" h="48">
                <a:moveTo>
                  <a:pt x="420" y="4"/>
                </a:moveTo>
                <a:cubicBezTo>
                  <a:pt x="418" y="4"/>
                  <a:pt x="418" y="4"/>
                  <a:pt x="418" y="4"/>
                </a:cubicBezTo>
                <a:cubicBezTo>
                  <a:pt x="418" y="7"/>
                  <a:pt x="418" y="7"/>
                  <a:pt x="418" y="7"/>
                </a:cubicBezTo>
                <a:cubicBezTo>
                  <a:pt x="420" y="7"/>
                  <a:pt x="420" y="7"/>
                  <a:pt x="420" y="7"/>
                </a:cubicBezTo>
                <a:cubicBezTo>
                  <a:pt x="420" y="7"/>
                  <a:pt x="421" y="6"/>
                  <a:pt x="421" y="5"/>
                </a:cubicBezTo>
                <a:cubicBezTo>
                  <a:pt x="421" y="5"/>
                  <a:pt x="420" y="4"/>
                  <a:pt x="420" y="4"/>
                </a:cubicBezTo>
                <a:moveTo>
                  <a:pt x="422" y="10"/>
                </a:moveTo>
                <a:cubicBezTo>
                  <a:pt x="421" y="10"/>
                  <a:pt x="421" y="10"/>
                  <a:pt x="421" y="10"/>
                </a:cubicBezTo>
                <a:cubicBezTo>
                  <a:pt x="420" y="8"/>
                  <a:pt x="420" y="8"/>
                  <a:pt x="420" y="8"/>
                </a:cubicBezTo>
                <a:cubicBezTo>
                  <a:pt x="420" y="8"/>
                  <a:pt x="420" y="8"/>
                  <a:pt x="419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8" y="10"/>
                  <a:pt x="418" y="10"/>
                  <a:pt x="418" y="10"/>
                </a:cubicBezTo>
                <a:cubicBezTo>
                  <a:pt x="417" y="10"/>
                  <a:pt x="417" y="10"/>
                  <a:pt x="417" y="10"/>
                </a:cubicBezTo>
                <a:cubicBezTo>
                  <a:pt x="417" y="4"/>
                  <a:pt x="417" y="4"/>
                  <a:pt x="417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3"/>
                  <a:pt x="416" y="3"/>
                  <a:pt x="416" y="3"/>
                </a:cubicBezTo>
                <a:cubicBezTo>
                  <a:pt x="420" y="3"/>
                  <a:pt x="420" y="3"/>
                  <a:pt x="420" y="3"/>
                </a:cubicBezTo>
                <a:cubicBezTo>
                  <a:pt x="421" y="3"/>
                  <a:pt x="422" y="4"/>
                  <a:pt x="422" y="5"/>
                </a:cubicBezTo>
                <a:cubicBezTo>
                  <a:pt x="422" y="6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1" y="7"/>
                  <a:pt x="421" y="7"/>
                  <a:pt x="421" y="8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3" y="9"/>
                  <a:pt x="423" y="9"/>
                  <a:pt x="423" y="9"/>
                </a:cubicBezTo>
                <a:cubicBezTo>
                  <a:pt x="423" y="10"/>
                  <a:pt x="423" y="10"/>
                  <a:pt x="423" y="10"/>
                </a:cubicBezTo>
                <a:lnTo>
                  <a:pt x="422" y="10"/>
                </a:lnTo>
                <a:close/>
                <a:moveTo>
                  <a:pt x="425" y="7"/>
                </a:moveTo>
                <a:cubicBezTo>
                  <a:pt x="425" y="10"/>
                  <a:pt x="423" y="13"/>
                  <a:pt x="419" y="13"/>
                </a:cubicBezTo>
                <a:cubicBezTo>
                  <a:pt x="416" y="13"/>
                  <a:pt x="414" y="10"/>
                  <a:pt x="414" y="7"/>
                </a:cubicBezTo>
                <a:cubicBezTo>
                  <a:pt x="414" y="4"/>
                  <a:pt x="416" y="1"/>
                  <a:pt x="419" y="1"/>
                </a:cubicBezTo>
                <a:cubicBezTo>
                  <a:pt x="423" y="1"/>
                  <a:pt x="425" y="4"/>
                  <a:pt x="425" y="7"/>
                </a:cubicBezTo>
                <a:moveTo>
                  <a:pt x="426" y="7"/>
                </a:moveTo>
                <a:cubicBezTo>
                  <a:pt x="426" y="3"/>
                  <a:pt x="423" y="0"/>
                  <a:pt x="419" y="0"/>
                </a:cubicBezTo>
                <a:cubicBezTo>
                  <a:pt x="416" y="0"/>
                  <a:pt x="413" y="3"/>
                  <a:pt x="413" y="7"/>
                </a:cubicBezTo>
                <a:cubicBezTo>
                  <a:pt x="413" y="11"/>
                  <a:pt x="416" y="14"/>
                  <a:pt x="419" y="14"/>
                </a:cubicBezTo>
                <a:cubicBezTo>
                  <a:pt x="423" y="14"/>
                  <a:pt x="426" y="11"/>
                  <a:pt x="426" y="7"/>
                </a:cubicBezTo>
                <a:moveTo>
                  <a:pt x="388" y="8"/>
                </a:moveTo>
                <a:cubicBezTo>
                  <a:pt x="381" y="8"/>
                  <a:pt x="381" y="8"/>
                  <a:pt x="381" y="8"/>
                </a:cubicBezTo>
                <a:cubicBezTo>
                  <a:pt x="381" y="41"/>
                  <a:pt x="381" y="41"/>
                  <a:pt x="381" y="41"/>
                </a:cubicBezTo>
                <a:cubicBezTo>
                  <a:pt x="381" y="42"/>
                  <a:pt x="382" y="42"/>
                  <a:pt x="383" y="42"/>
                </a:cubicBezTo>
                <a:cubicBezTo>
                  <a:pt x="388" y="42"/>
                  <a:pt x="388" y="42"/>
                  <a:pt x="388" y="42"/>
                </a:cubicBezTo>
                <a:cubicBezTo>
                  <a:pt x="399" y="42"/>
                  <a:pt x="405" y="36"/>
                  <a:pt x="405" y="25"/>
                </a:cubicBezTo>
                <a:cubicBezTo>
                  <a:pt x="405" y="14"/>
                  <a:pt x="398" y="8"/>
                  <a:pt x="388" y="8"/>
                </a:cubicBezTo>
                <a:moveTo>
                  <a:pt x="389" y="48"/>
                </a:moveTo>
                <a:cubicBezTo>
                  <a:pt x="379" y="48"/>
                  <a:pt x="379" y="48"/>
                  <a:pt x="379" y="48"/>
                </a:cubicBezTo>
                <a:cubicBezTo>
                  <a:pt x="376" y="48"/>
                  <a:pt x="375" y="46"/>
                  <a:pt x="375" y="44"/>
                </a:cubicBezTo>
                <a:cubicBezTo>
                  <a:pt x="375" y="8"/>
                  <a:pt x="375" y="8"/>
                  <a:pt x="375" y="8"/>
                </a:cubicBezTo>
                <a:cubicBezTo>
                  <a:pt x="371" y="8"/>
                  <a:pt x="371" y="8"/>
                  <a:pt x="371" y="8"/>
                </a:cubicBezTo>
                <a:cubicBezTo>
                  <a:pt x="371" y="2"/>
                  <a:pt x="371" y="2"/>
                  <a:pt x="371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403" y="2"/>
                  <a:pt x="412" y="11"/>
                  <a:pt x="412" y="25"/>
                </a:cubicBezTo>
                <a:cubicBezTo>
                  <a:pt x="412" y="39"/>
                  <a:pt x="403" y="48"/>
                  <a:pt x="389" y="48"/>
                </a:cubicBezTo>
                <a:moveTo>
                  <a:pt x="361" y="25"/>
                </a:moveTo>
                <a:cubicBezTo>
                  <a:pt x="361" y="35"/>
                  <a:pt x="354" y="42"/>
                  <a:pt x="345" y="42"/>
                </a:cubicBezTo>
                <a:cubicBezTo>
                  <a:pt x="336" y="42"/>
                  <a:pt x="328" y="35"/>
                  <a:pt x="328" y="25"/>
                </a:cubicBezTo>
                <a:cubicBezTo>
                  <a:pt x="328" y="15"/>
                  <a:pt x="336" y="8"/>
                  <a:pt x="345" y="8"/>
                </a:cubicBezTo>
                <a:cubicBezTo>
                  <a:pt x="354" y="8"/>
                  <a:pt x="361" y="15"/>
                  <a:pt x="361" y="25"/>
                </a:cubicBezTo>
                <a:moveTo>
                  <a:pt x="368" y="25"/>
                </a:moveTo>
                <a:cubicBezTo>
                  <a:pt x="368" y="12"/>
                  <a:pt x="358" y="2"/>
                  <a:pt x="345" y="2"/>
                </a:cubicBezTo>
                <a:cubicBezTo>
                  <a:pt x="332" y="2"/>
                  <a:pt x="322" y="12"/>
                  <a:pt x="322" y="25"/>
                </a:cubicBezTo>
                <a:cubicBezTo>
                  <a:pt x="322" y="38"/>
                  <a:pt x="332" y="48"/>
                  <a:pt x="345" y="48"/>
                </a:cubicBezTo>
                <a:cubicBezTo>
                  <a:pt x="358" y="48"/>
                  <a:pt x="368" y="38"/>
                  <a:pt x="368" y="25"/>
                </a:cubicBezTo>
                <a:moveTo>
                  <a:pt x="293" y="8"/>
                </a:moveTo>
                <a:cubicBezTo>
                  <a:pt x="284" y="8"/>
                  <a:pt x="277" y="15"/>
                  <a:pt x="277" y="25"/>
                </a:cubicBezTo>
                <a:cubicBezTo>
                  <a:pt x="277" y="35"/>
                  <a:pt x="284" y="42"/>
                  <a:pt x="293" y="42"/>
                </a:cubicBezTo>
                <a:cubicBezTo>
                  <a:pt x="303" y="42"/>
                  <a:pt x="310" y="35"/>
                  <a:pt x="310" y="25"/>
                </a:cubicBezTo>
                <a:cubicBezTo>
                  <a:pt x="310" y="15"/>
                  <a:pt x="303" y="8"/>
                  <a:pt x="293" y="8"/>
                </a:cubicBezTo>
                <a:moveTo>
                  <a:pt x="293" y="48"/>
                </a:moveTo>
                <a:cubicBezTo>
                  <a:pt x="280" y="48"/>
                  <a:pt x="270" y="38"/>
                  <a:pt x="270" y="25"/>
                </a:cubicBezTo>
                <a:cubicBezTo>
                  <a:pt x="270" y="12"/>
                  <a:pt x="280" y="2"/>
                  <a:pt x="293" y="2"/>
                </a:cubicBezTo>
                <a:cubicBezTo>
                  <a:pt x="307" y="2"/>
                  <a:pt x="317" y="12"/>
                  <a:pt x="317" y="25"/>
                </a:cubicBezTo>
                <a:cubicBezTo>
                  <a:pt x="317" y="38"/>
                  <a:pt x="307" y="48"/>
                  <a:pt x="293" y="48"/>
                </a:cubicBezTo>
                <a:moveTo>
                  <a:pt x="224" y="25"/>
                </a:moveTo>
                <a:cubicBezTo>
                  <a:pt x="224" y="39"/>
                  <a:pt x="234" y="48"/>
                  <a:pt x="246" y="48"/>
                </a:cubicBezTo>
                <a:cubicBezTo>
                  <a:pt x="255" y="48"/>
                  <a:pt x="260" y="43"/>
                  <a:pt x="260" y="43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60" y="43"/>
                  <a:pt x="260" y="44"/>
                  <a:pt x="260" y="45"/>
                </a:cubicBezTo>
                <a:cubicBezTo>
                  <a:pt x="260" y="48"/>
                  <a:pt x="260" y="48"/>
                  <a:pt x="260" y="48"/>
                </a:cubicBezTo>
                <a:cubicBezTo>
                  <a:pt x="266" y="48"/>
                  <a:pt x="266" y="48"/>
                  <a:pt x="266" y="48"/>
                </a:cubicBezTo>
                <a:cubicBezTo>
                  <a:pt x="266" y="29"/>
                  <a:pt x="266" y="29"/>
                  <a:pt x="266" y="29"/>
                </a:cubicBezTo>
                <a:cubicBezTo>
                  <a:pt x="266" y="27"/>
                  <a:pt x="265" y="25"/>
                  <a:pt x="262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31"/>
                  <a:pt x="256" y="31"/>
                  <a:pt x="256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60" y="31"/>
                  <a:pt x="260" y="3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37"/>
                  <a:pt x="255" y="42"/>
                  <a:pt x="247" y="42"/>
                </a:cubicBezTo>
                <a:cubicBezTo>
                  <a:pt x="238" y="42"/>
                  <a:pt x="231" y="35"/>
                  <a:pt x="231" y="25"/>
                </a:cubicBezTo>
                <a:cubicBezTo>
                  <a:pt x="231" y="15"/>
                  <a:pt x="238" y="8"/>
                  <a:pt x="247" y="8"/>
                </a:cubicBezTo>
                <a:cubicBezTo>
                  <a:pt x="254" y="8"/>
                  <a:pt x="259" y="12"/>
                  <a:pt x="259" y="12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7"/>
                  <a:pt x="258" y="2"/>
                  <a:pt x="247" y="2"/>
                </a:cubicBezTo>
                <a:cubicBezTo>
                  <a:pt x="234" y="2"/>
                  <a:pt x="224" y="12"/>
                  <a:pt x="224" y="25"/>
                </a:cubicBezTo>
                <a:moveTo>
                  <a:pt x="196" y="8"/>
                </a:moveTo>
                <a:cubicBezTo>
                  <a:pt x="187" y="8"/>
                  <a:pt x="179" y="15"/>
                  <a:pt x="179" y="25"/>
                </a:cubicBezTo>
                <a:cubicBezTo>
                  <a:pt x="179" y="35"/>
                  <a:pt x="187" y="42"/>
                  <a:pt x="196" y="42"/>
                </a:cubicBezTo>
                <a:cubicBezTo>
                  <a:pt x="205" y="42"/>
                  <a:pt x="212" y="35"/>
                  <a:pt x="212" y="25"/>
                </a:cubicBezTo>
                <a:cubicBezTo>
                  <a:pt x="212" y="15"/>
                  <a:pt x="205" y="8"/>
                  <a:pt x="196" y="8"/>
                </a:cubicBezTo>
                <a:moveTo>
                  <a:pt x="196" y="48"/>
                </a:moveTo>
                <a:cubicBezTo>
                  <a:pt x="183" y="48"/>
                  <a:pt x="173" y="38"/>
                  <a:pt x="173" y="25"/>
                </a:cubicBezTo>
                <a:cubicBezTo>
                  <a:pt x="173" y="12"/>
                  <a:pt x="183" y="2"/>
                  <a:pt x="196" y="2"/>
                </a:cubicBezTo>
                <a:cubicBezTo>
                  <a:pt x="209" y="2"/>
                  <a:pt x="219" y="12"/>
                  <a:pt x="219" y="25"/>
                </a:cubicBezTo>
                <a:cubicBezTo>
                  <a:pt x="219" y="38"/>
                  <a:pt x="209" y="48"/>
                  <a:pt x="196" y="48"/>
                </a:cubicBezTo>
                <a:moveTo>
                  <a:pt x="153" y="24"/>
                </a:moveTo>
                <a:cubicBezTo>
                  <a:pt x="145" y="24"/>
                  <a:pt x="145" y="24"/>
                  <a:pt x="145" y="24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8"/>
                  <a:pt x="153" y="8"/>
                  <a:pt x="153" y="8"/>
                </a:cubicBezTo>
                <a:cubicBezTo>
                  <a:pt x="158" y="8"/>
                  <a:pt x="161" y="11"/>
                  <a:pt x="161" y="16"/>
                </a:cubicBezTo>
                <a:cubicBezTo>
                  <a:pt x="161" y="21"/>
                  <a:pt x="158" y="24"/>
                  <a:pt x="153" y="24"/>
                </a:cubicBezTo>
                <a:moveTo>
                  <a:pt x="171" y="48"/>
                </a:moveTo>
                <a:cubicBezTo>
                  <a:pt x="171" y="42"/>
                  <a:pt x="171" y="42"/>
                  <a:pt x="171" y="42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68" y="42"/>
                  <a:pt x="167" y="42"/>
                  <a:pt x="167" y="41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1" y="28"/>
                  <a:pt x="159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7"/>
                  <a:pt x="168" y="23"/>
                  <a:pt x="168" y="16"/>
                </a:cubicBezTo>
                <a:cubicBezTo>
                  <a:pt x="168" y="7"/>
                  <a:pt x="162" y="2"/>
                  <a:pt x="154" y="2"/>
                </a:cubicBezTo>
                <a:cubicBezTo>
                  <a:pt x="134" y="2"/>
                  <a:pt x="134" y="2"/>
                  <a:pt x="134" y="2"/>
                </a:cubicBezTo>
                <a:cubicBezTo>
                  <a:pt x="134" y="8"/>
                  <a:pt x="134" y="8"/>
                  <a:pt x="134" y="8"/>
                </a:cubicBezTo>
                <a:cubicBezTo>
                  <a:pt x="138" y="8"/>
                  <a:pt x="138" y="8"/>
                  <a:pt x="138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45" y="48"/>
                  <a:pt x="145" y="48"/>
                  <a:pt x="145" y="48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3" y="30"/>
                  <a:pt x="154" y="30"/>
                  <a:pt x="155" y="32"/>
                </a:cubicBezTo>
                <a:cubicBezTo>
                  <a:pt x="161" y="44"/>
                  <a:pt x="161" y="44"/>
                  <a:pt x="161" y="44"/>
                </a:cubicBezTo>
                <a:cubicBezTo>
                  <a:pt x="163" y="47"/>
                  <a:pt x="164" y="48"/>
                  <a:pt x="168" y="48"/>
                </a:cubicBezTo>
                <a:lnTo>
                  <a:pt x="171" y="48"/>
                </a:lnTo>
                <a:close/>
                <a:moveTo>
                  <a:pt x="110" y="8"/>
                </a:moveTo>
                <a:cubicBezTo>
                  <a:pt x="101" y="8"/>
                  <a:pt x="93" y="15"/>
                  <a:pt x="93" y="25"/>
                </a:cubicBezTo>
                <a:cubicBezTo>
                  <a:pt x="93" y="35"/>
                  <a:pt x="101" y="42"/>
                  <a:pt x="110" y="42"/>
                </a:cubicBezTo>
                <a:cubicBezTo>
                  <a:pt x="119" y="42"/>
                  <a:pt x="126" y="35"/>
                  <a:pt x="126" y="25"/>
                </a:cubicBezTo>
                <a:cubicBezTo>
                  <a:pt x="126" y="15"/>
                  <a:pt x="119" y="8"/>
                  <a:pt x="110" y="8"/>
                </a:cubicBezTo>
                <a:moveTo>
                  <a:pt x="110" y="48"/>
                </a:moveTo>
                <a:cubicBezTo>
                  <a:pt x="97" y="48"/>
                  <a:pt x="86" y="38"/>
                  <a:pt x="86" y="25"/>
                </a:cubicBezTo>
                <a:cubicBezTo>
                  <a:pt x="86" y="12"/>
                  <a:pt x="97" y="2"/>
                  <a:pt x="110" y="2"/>
                </a:cubicBezTo>
                <a:cubicBezTo>
                  <a:pt x="123" y="2"/>
                  <a:pt x="133" y="12"/>
                  <a:pt x="133" y="25"/>
                </a:cubicBezTo>
                <a:cubicBezTo>
                  <a:pt x="133" y="38"/>
                  <a:pt x="123" y="48"/>
                  <a:pt x="110" y="48"/>
                </a:cubicBezTo>
                <a:moveTo>
                  <a:pt x="84" y="8"/>
                </a:moveTo>
                <a:cubicBezTo>
                  <a:pt x="84" y="2"/>
                  <a:pt x="84" y="2"/>
                  <a:pt x="8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5" y="2"/>
                  <a:pt x="73" y="4"/>
                  <a:pt x="73" y="6"/>
                </a:cubicBezTo>
                <a:cubicBezTo>
                  <a:pt x="73" y="22"/>
                  <a:pt x="73" y="22"/>
                  <a:pt x="73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9" y="2"/>
                  <a:pt x="46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0" y="3"/>
                  <a:pt x="0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8"/>
                  <a:pt x="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8"/>
                  <a:pt x="17" y="48"/>
                  <a:pt x="17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8"/>
                  <a:pt x="23" y="8"/>
                  <a:pt x="23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4" y="8"/>
                  <a:pt x="44" y="9"/>
                </a:cubicBezTo>
                <a:cubicBezTo>
                  <a:pt x="44" y="48"/>
                  <a:pt x="44" y="48"/>
                  <a:pt x="44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8"/>
                  <a:pt x="50" y="28"/>
                  <a:pt x="50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3" y="48"/>
                  <a:pt x="73" y="48"/>
                  <a:pt x="73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8"/>
                  <a:pt x="80" y="8"/>
                  <a:pt x="81" y="8"/>
                </a:cubicBezTo>
                <a:lnTo>
                  <a:pt x="8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10"/>
          <p:cNvSpPr>
            <a:spLocks/>
          </p:cNvSpPr>
          <p:nvPr/>
        </p:nvSpPr>
        <p:spPr bwMode="auto">
          <a:xfrm>
            <a:off x="336551" y="1"/>
            <a:ext cx="11518900" cy="6607175"/>
          </a:xfrm>
          <a:custGeom>
            <a:avLst/>
            <a:gdLst>
              <a:gd name="T0" fmla="*/ 0 w 2722"/>
              <a:gd name="T1" fmla="*/ 1703625625 h 2081"/>
              <a:gd name="T2" fmla="*/ 0 w 2722"/>
              <a:gd name="T3" fmla="*/ 2147483646 h 2081"/>
              <a:gd name="T4" fmla="*/ 906589692 w 2722"/>
              <a:gd name="T5" fmla="*/ 2147483646 h 2081"/>
              <a:gd name="T6" fmla="*/ 2147483646 w 2722"/>
              <a:gd name="T7" fmla="*/ 2147483646 h 2081"/>
              <a:gd name="T8" fmla="*/ 2147483646 w 2722"/>
              <a:gd name="T9" fmla="*/ 2147483646 h 2081"/>
              <a:gd name="T10" fmla="*/ 2147483646 w 2722"/>
              <a:gd name="T11" fmla="*/ 1703625625 h 2081"/>
              <a:gd name="T12" fmla="*/ 2147483646 w 2722"/>
              <a:gd name="T13" fmla="*/ 806450000 h 2081"/>
              <a:gd name="T14" fmla="*/ 2147483646 w 2722"/>
              <a:gd name="T15" fmla="*/ 806450000 h 2081"/>
              <a:gd name="T16" fmla="*/ 2147483646 w 2722"/>
              <a:gd name="T17" fmla="*/ 131048125 h 2081"/>
              <a:gd name="T18" fmla="*/ 2147483646 w 2722"/>
              <a:gd name="T19" fmla="*/ 0 h 2081"/>
              <a:gd name="T20" fmla="*/ 2147483646 w 2722"/>
              <a:gd name="T21" fmla="*/ 0 h 2081"/>
              <a:gd name="T22" fmla="*/ 2147483646 w 2722"/>
              <a:gd name="T23" fmla="*/ 131048125 h 2081"/>
              <a:gd name="T24" fmla="*/ 2147483646 w 2722"/>
              <a:gd name="T25" fmla="*/ 806450000 h 2081"/>
              <a:gd name="T26" fmla="*/ 906589692 w 2722"/>
              <a:gd name="T27" fmla="*/ 806450000 h 2081"/>
              <a:gd name="T28" fmla="*/ 0 w 2722"/>
              <a:gd name="T29" fmla="*/ 1703625625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0" y="169"/>
                </a:moveTo>
                <a:cubicBezTo>
                  <a:pt x="0" y="1991"/>
                  <a:pt x="0" y="1991"/>
                  <a:pt x="0" y="1991"/>
                </a:cubicBezTo>
                <a:cubicBezTo>
                  <a:pt x="0" y="1991"/>
                  <a:pt x="0" y="2081"/>
                  <a:pt x="90" y="2081"/>
                </a:cubicBezTo>
                <a:cubicBezTo>
                  <a:pt x="2632" y="2081"/>
                  <a:pt x="2632" y="2081"/>
                  <a:pt x="2632" y="2081"/>
                </a:cubicBezTo>
                <a:cubicBezTo>
                  <a:pt x="2632" y="2081"/>
                  <a:pt x="2722" y="2081"/>
                  <a:pt x="2722" y="1991"/>
                </a:cubicBezTo>
                <a:cubicBezTo>
                  <a:pt x="2722" y="169"/>
                  <a:pt x="2722" y="169"/>
                  <a:pt x="2722" y="169"/>
                </a:cubicBezTo>
                <a:cubicBezTo>
                  <a:pt x="2722" y="169"/>
                  <a:pt x="2722" y="80"/>
                  <a:pt x="2632" y="80"/>
                </a:cubicBezTo>
                <a:cubicBezTo>
                  <a:pt x="1456" y="80"/>
                  <a:pt x="1456" y="80"/>
                  <a:pt x="1456" y="80"/>
                </a:cubicBezTo>
                <a:cubicBezTo>
                  <a:pt x="1450" y="80"/>
                  <a:pt x="1382" y="80"/>
                  <a:pt x="1382" y="13"/>
                </a:cubicBezTo>
                <a:cubicBezTo>
                  <a:pt x="1383" y="0"/>
                  <a:pt x="1383" y="0"/>
                  <a:pt x="1383" y="0"/>
                </a:cubicBezTo>
                <a:cubicBezTo>
                  <a:pt x="1337" y="0"/>
                  <a:pt x="1337" y="0"/>
                  <a:pt x="1337" y="0"/>
                </a:cubicBezTo>
                <a:cubicBezTo>
                  <a:pt x="1337" y="13"/>
                  <a:pt x="1337" y="13"/>
                  <a:pt x="1337" y="13"/>
                </a:cubicBezTo>
                <a:cubicBezTo>
                  <a:pt x="1337" y="80"/>
                  <a:pt x="1269" y="80"/>
                  <a:pt x="1263" y="80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0" y="80"/>
                  <a:pt x="0" y="169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11"/>
          <p:cNvSpPr>
            <a:spLocks noEditPoints="1"/>
          </p:cNvSpPr>
          <p:nvPr/>
        </p:nvSpPr>
        <p:spPr bwMode="auto">
          <a:xfrm>
            <a:off x="3289300" y="3035300"/>
            <a:ext cx="5613400" cy="482600"/>
          </a:xfrm>
          <a:custGeom>
            <a:avLst/>
            <a:gdLst>
              <a:gd name="T0" fmla="*/ 2147483646 w 1326"/>
              <a:gd name="T1" fmla="*/ 221773750 h 152"/>
              <a:gd name="T2" fmla="*/ 2147483646 w 1326"/>
              <a:gd name="T3" fmla="*/ 141128750 h 152"/>
              <a:gd name="T4" fmla="*/ 2147483646 w 1326"/>
              <a:gd name="T5" fmla="*/ 262096250 h 152"/>
              <a:gd name="T6" fmla="*/ 2147483646 w 1326"/>
              <a:gd name="T7" fmla="*/ 342741250 h 152"/>
              <a:gd name="T8" fmla="*/ 2147483646 w 1326"/>
              <a:gd name="T9" fmla="*/ 141128750 h 152"/>
              <a:gd name="T10" fmla="*/ 2147483646 w 1326"/>
              <a:gd name="T11" fmla="*/ 181451250 h 152"/>
              <a:gd name="T12" fmla="*/ 2147483646 w 1326"/>
              <a:gd name="T13" fmla="*/ 252015625 h 152"/>
              <a:gd name="T14" fmla="*/ 2147483646 w 1326"/>
              <a:gd name="T15" fmla="*/ 312499375 h 152"/>
              <a:gd name="T16" fmla="*/ 2147483646 w 1326"/>
              <a:gd name="T17" fmla="*/ 221773750 h 152"/>
              <a:gd name="T18" fmla="*/ 2147483646 w 1326"/>
              <a:gd name="T19" fmla="*/ 50403125 h 152"/>
              <a:gd name="T20" fmla="*/ 2147483646 w 1326"/>
              <a:gd name="T21" fmla="*/ 0 h 152"/>
              <a:gd name="T22" fmla="*/ 2147483646 w 1326"/>
              <a:gd name="T23" fmla="*/ 221773750 h 152"/>
              <a:gd name="T24" fmla="*/ 2147483646 w 1326"/>
              <a:gd name="T25" fmla="*/ 1290320000 h 152"/>
              <a:gd name="T26" fmla="*/ 2147483646 w 1326"/>
              <a:gd name="T27" fmla="*/ 796369375 h 152"/>
              <a:gd name="T28" fmla="*/ 2147483646 w 1326"/>
              <a:gd name="T29" fmla="*/ 1512093750 h 152"/>
              <a:gd name="T30" fmla="*/ 2147483646 w 1326"/>
              <a:gd name="T31" fmla="*/ 262096250 h 152"/>
              <a:gd name="T32" fmla="*/ 2147483646 w 1326"/>
              <a:gd name="T33" fmla="*/ 796369375 h 152"/>
              <a:gd name="T34" fmla="*/ 2147483646 w 1326"/>
              <a:gd name="T35" fmla="*/ 1340723125 h 152"/>
              <a:gd name="T36" fmla="*/ 2147483646 w 1326"/>
              <a:gd name="T37" fmla="*/ 786288750 h 152"/>
              <a:gd name="T38" fmla="*/ 2147483646 w 1326"/>
              <a:gd name="T39" fmla="*/ 786288750 h 152"/>
              <a:gd name="T40" fmla="*/ 2147483646 w 1326"/>
              <a:gd name="T41" fmla="*/ 252015625 h 152"/>
              <a:gd name="T42" fmla="*/ 2147483646 w 1326"/>
              <a:gd name="T43" fmla="*/ 786288750 h 152"/>
              <a:gd name="T44" fmla="*/ 2147483646 w 1326"/>
              <a:gd name="T45" fmla="*/ 786288750 h 152"/>
              <a:gd name="T46" fmla="*/ 2147483646 w 1326"/>
              <a:gd name="T47" fmla="*/ 1532255000 h 152"/>
              <a:gd name="T48" fmla="*/ 2147483646 w 1326"/>
              <a:gd name="T49" fmla="*/ 1360884375 h 152"/>
              <a:gd name="T50" fmla="*/ 2147483646 w 1326"/>
              <a:gd name="T51" fmla="*/ 1512093750 h 152"/>
              <a:gd name="T52" fmla="*/ 2147483646 w 1326"/>
              <a:gd name="T53" fmla="*/ 806450000 h 152"/>
              <a:gd name="T54" fmla="*/ 2147483646 w 1326"/>
              <a:gd name="T55" fmla="*/ 977820625 h 152"/>
              <a:gd name="T56" fmla="*/ 2147483646 w 1326"/>
              <a:gd name="T57" fmla="*/ 1340723125 h 152"/>
              <a:gd name="T58" fmla="*/ 2147483646 w 1326"/>
              <a:gd name="T59" fmla="*/ 383063750 h 152"/>
              <a:gd name="T60" fmla="*/ 2147483646 w 1326"/>
              <a:gd name="T61" fmla="*/ 796369375 h 152"/>
              <a:gd name="T62" fmla="*/ 2147483646 w 1326"/>
              <a:gd name="T63" fmla="*/ 1340723125 h 152"/>
              <a:gd name="T64" fmla="*/ 2147483646 w 1326"/>
              <a:gd name="T65" fmla="*/ 1532255000 h 152"/>
              <a:gd name="T66" fmla="*/ 2147483646 w 1326"/>
              <a:gd name="T67" fmla="*/ 786288750 h 152"/>
              <a:gd name="T68" fmla="*/ 2147483646 w 1326"/>
              <a:gd name="T69" fmla="*/ 766127500 h 152"/>
              <a:gd name="T70" fmla="*/ 2147483646 w 1326"/>
              <a:gd name="T71" fmla="*/ 514111875 h 152"/>
              <a:gd name="T72" fmla="*/ 2147483646 w 1326"/>
              <a:gd name="T73" fmla="*/ 1340723125 h 152"/>
              <a:gd name="T74" fmla="*/ 2147483646 w 1326"/>
              <a:gd name="T75" fmla="*/ 947578750 h 152"/>
              <a:gd name="T76" fmla="*/ 2147483646 w 1326"/>
              <a:gd name="T77" fmla="*/ 504031250 h 152"/>
              <a:gd name="T78" fmla="*/ 2147483646 w 1326"/>
              <a:gd name="T79" fmla="*/ 262096250 h 152"/>
              <a:gd name="T80" fmla="*/ 2147483646 w 1326"/>
              <a:gd name="T81" fmla="*/ 1512093750 h 152"/>
              <a:gd name="T82" fmla="*/ 2147483646 w 1326"/>
              <a:gd name="T83" fmla="*/ 1018143125 h 152"/>
              <a:gd name="T84" fmla="*/ 2147483646 w 1326"/>
              <a:gd name="T85" fmla="*/ 1512093750 h 152"/>
              <a:gd name="T86" fmla="*/ 2147483646 w 1326"/>
              <a:gd name="T87" fmla="*/ 1340723125 h 152"/>
              <a:gd name="T88" fmla="*/ 2147483646 w 1326"/>
              <a:gd name="T89" fmla="*/ 1532255000 h 152"/>
              <a:gd name="T90" fmla="*/ 2147483646 w 1326"/>
              <a:gd name="T91" fmla="*/ 786288750 h 152"/>
              <a:gd name="T92" fmla="*/ 2147483646 w 1326"/>
              <a:gd name="T93" fmla="*/ 90725625 h 152"/>
              <a:gd name="T94" fmla="*/ 2147483646 w 1326"/>
              <a:gd name="T95" fmla="*/ 715724375 h 152"/>
              <a:gd name="T96" fmla="*/ 1431448750 w 1326"/>
              <a:gd name="T97" fmla="*/ 90725625 h 152"/>
              <a:gd name="T98" fmla="*/ 120967500 w 1326"/>
              <a:gd name="T99" fmla="*/ 90725625 h 152"/>
              <a:gd name="T100" fmla="*/ 171370625 w 1326"/>
              <a:gd name="T101" fmla="*/ 393144375 h 152"/>
              <a:gd name="T102" fmla="*/ 504031250 w 1326"/>
              <a:gd name="T103" fmla="*/ 262096250 h 152"/>
              <a:gd name="T104" fmla="*/ 705643750 w 1326"/>
              <a:gd name="T105" fmla="*/ 262096250 h 152"/>
              <a:gd name="T106" fmla="*/ 1320561875 w 1326"/>
              <a:gd name="T107" fmla="*/ 262096250 h 152"/>
              <a:gd name="T108" fmla="*/ 1562496875 w 1326"/>
              <a:gd name="T109" fmla="*/ 1512093750 h 152"/>
              <a:gd name="T110" fmla="*/ 2147483646 w 1326"/>
              <a:gd name="T111" fmla="*/ 1512093750 h 152"/>
              <a:gd name="T112" fmla="*/ 2147483646 w 1326"/>
              <a:gd name="T113" fmla="*/ 262096250 h 15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26" h="152">
                <a:moveTo>
                  <a:pt x="1305" y="14"/>
                </a:moveTo>
                <a:cubicBezTo>
                  <a:pt x="1302" y="14"/>
                  <a:pt x="1302" y="14"/>
                  <a:pt x="1302" y="14"/>
                </a:cubicBezTo>
                <a:cubicBezTo>
                  <a:pt x="1302" y="22"/>
                  <a:pt x="1302" y="22"/>
                  <a:pt x="1302" y="22"/>
                </a:cubicBezTo>
                <a:cubicBezTo>
                  <a:pt x="1305" y="22"/>
                  <a:pt x="1305" y="22"/>
                  <a:pt x="1305" y="22"/>
                </a:cubicBezTo>
                <a:cubicBezTo>
                  <a:pt x="1307" y="22"/>
                  <a:pt x="1309" y="20"/>
                  <a:pt x="1309" y="18"/>
                </a:cubicBezTo>
                <a:cubicBezTo>
                  <a:pt x="1309" y="16"/>
                  <a:pt x="1307" y="14"/>
                  <a:pt x="1305" y="14"/>
                </a:cubicBezTo>
                <a:moveTo>
                  <a:pt x="1313" y="34"/>
                </a:moveTo>
                <a:cubicBezTo>
                  <a:pt x="1311" y="34"/>
                  <a:pt x="1310" y="34"/>
                  <a:pt x="1309" y="32"/>
                </a:cubicBezTo>
                <a:cubicBezTo>
                  <a:pt x="1306" y="26"/>
                  <a:pt x="1306" y="26"/>
                  <a:pt x="1306" y="26"/>
                </a:cubicBezTo>
                <a:cubicBezTo>
                  <a:pt x="1306" y="25"/>
                  <a:pt x="1305" y="25"/>
                  <a:pt x="1304" y="25"/>
                </a:cubicBezTo>
                <a:cubicBezTo>
                  <a:pt x="1302" y="25"/>
                  <a:pt x="1302" y="25"/>
                  <a:pt x="1302" y="25"/>
                </a:cubicBezTo>
                <a:cubicBezTo>
                  <a:pt x="1302" y="34"/>
                  <a:pt x="1302" y="34"/>
                  <a:pt x="1302" y="34"/>
                </a:cubicBezTo>
                <a:cubicBezTo>
                  <a:pt x="1297" y="34"/>
                  <a:pt x="1297" y="34"/>
                  <a:pt x="1297" y="34"/>
                </a:cubicBezTo>
                <a:cubicBezTo>
                  <a:pt x="1297" y="14"/>
                  <a:pt x="1297" y="14"/>
                  <a:pt x="1297" y="14"/>
                </a:cubicBezTo>
                <a:cubicBezTo>
                  <a:pt x="1295" y="14"/>
                  <a:pt x="1295" y="14"/>
                  <a:pt x="1295" y="14"/>
                </a:cubicBezTo>
                <a:cubicBezTo>
                  <a:pt x="1295" y="11"/>
                  <a:pt x="1295" y="11"/>
                  <a:pt x="1295" y="11"/>
                </a:cubicBezTo>
                <a:cubicBezTo>
                  <a:pt x="1306" y="11"/>
                  <a:pt x="1306" y="11"/>
                  <a:pt x="1306" y="11"/>
                </a:cubicBezTo>
                <a:cubicBezTo>
                  <a:pt x="1310" y="11"/>
                  <a:pt x="1313" y="14"/>
                  <a:pt x="1313" y="18"/>
                </a:cubicBezTo>
                <a:cubicBezTo>
                  <a:pt x="1313" y="21"/>
                  <a:pt x="1311" y="23"/>
                  <a:pt x="1309" y="24"/>
                </a:cubicBezTo>
                <a:cubicBezTo>
                  <a:pt x="1309" y="24"/>
                  <a:pt x="1309" y="24"/>
                  <a:pt x="1309" y="24"/>
                </a:cubicBezTo>
                <a:cubicBezTo>
                  <a:pt x="1309" y="24"/>
                  <a:pt x="1310" y="24"/>
                  <a:pt x="1310" y="25"/>
                </a:cubicBezTo>
                <a:cubicBezTo>
                  <a:pt x="1313" y="30"/>
                  <a:pt x="1313" y="30"/>
                  <a:pt x="1313" y="30"/>
                </a:cubicBezTo>
                <a:cubicBezTo>
                  <a:pt x="1313" y="30"/>
                  <a:pt x="1314" y="31"/>
                  <a:pt x="1314" y="31"/>
                </a:cubicBezTo>
                <a:cubicBezTo>
                  <a:pt x="1315" y="31"/>
                  <a:pt x="1315" y="31"/>
                  <a:pt x="1315" y="31"/>
                </a:cubicBezTo>
                <a:cubicBezTo>
                  <a:pt x="1315" y="34"/>
                  <a:pt x="1315" y="34"/>
                  <a:pt x="1315" y="34"/>
                </a:cubicBezTo>
                <a:lnTo>
                  <a:pt x="1313" y="34"/>
                </a:lnTo>
                <a:close/>
                <a:moveTo>
                  <a:pt x="1322" y="22"/>
                </a:moveTo>
                <a:cubicBezTo>
                  <a:pt x="1322" y="32"/>
                  <a:pt x="1314" y="40"/>
                  <a:pt x="1305" y="40"/>
                </a:cubicBezTo>
                <a:cubicBezTo>
                  <a:pt x="1295" y="40"/>
                  <a:pt x="1288" y="32"/>
                  <a:pt x="1288" y="22"/>
                </a:cubicBezTo>
                <a:cubicBezTo>
                  <a:pt x="1288" y="12"/>
                  <a:pt x="1295" y="5"/>
                  <a:pt x="1305" y="5"/>
                </a:cubicBezTo>
                <a:cubicBezTo>
                  <a:pt x="1314" y="5"/>
                  <a:pt x="1322" y="12"/>
                  <a:pt x="1322" y="22"/>
                </a:cubicBezTo>
                <a:moveTo>
                  <a:pt x="1326" y="22"/>
                </a:moveTo>
                <a:cubicBezTo>
                  <a:pt x="1326" y="10"/>
                  <a:pt x="1317" y="0"/>
                  <a:pt x="1305" y="0"/>
                </a:cubicBezTo>
                <a:cubicBezTo>
                  <a:pt x="1293" y="0"/>
                  <a:pt x="1283" y="10"/>
                  <a:pt x="1283" y="22"/>
                </a:cubicBezTo>
                <a:cubicBezTo>
                  <a:pt x="1283" y="35"/>
                  <a:pt x="1293" y="44"/>
                  <a:pt x="1305" y="44"/>
                </a:cubicBezTo>
                <a:cubicBezTo>
                  <a:pt x="1317" y="44"/>
                  <a:pt x="1326" y="35"/>
                  <a:pt x="1326" y="22"/>
                </a:cubicBezTo>
                <a:moveTo>
                  <a:pt x="1208" y="26"/>
                </a:moveTo>
                <a:cubicBezTo>
                  <a:pt x="1185" y="26"/>
                  <a:pt x="1185" y="26"/>
                  <a:pt x="1185" y="26"/>
                </a:cubicBezTo>
                <a:cubicBezTo>
                  <a:pt x="1185" y="128"/>
                  <a:pt x="1185" y="128"/>
                  <a:pt x="1185" y="128"/>
                </a:cubicBezTo>
                <a:cubicBezTo>
                  <a:pt x="1185" y="131"/>
                  <a:pt x="1187" y="133"/>
                  <a:pt x="1190" y="133"/>
                </a:cubicBezTo>
                <a:cubicBezTo>
                  <a:pt x="1208" y="133"/>
                  <a:pt x="1208" y="133"/>
                  <a:pt x="1208" y="133"/>
                </a:cubicBezTo>
                <a:cubicBezTo>
                  <a:pt x="1240" y="133"/>
                  <a:pt x="1260" y="114"/>
                  <a:pt x="1260" y="79"/>
                </a:cubicBezTo>
                <a:cubicBezTo>
                  <a:pt x="1260" y="44"/>
                  <a:pt x="1239" y="26"/>
                  <a:pt x="1208" y="26"/>
                </a:cubicBezTo>
                <a:moveTo>
                  <a:pt x="1210" y="150"/>
                </a:moveTo>
                <a:cubicBezTo>
                  <a:pt x="1178" y="150"/>
                  <a:pt x="1178" y="150"/>
                  <a:pt x="1178" y="150"/>
                </a:cubicBezTo>
                <a:cubicBezTo>
                  <a:pt x="1169" y="150"/>
                  <a:pt x="1165" y="146"/>
                  <a:pt x="1165" y="137"/>
                </a:cubicBezTo>
                <a:cubicBezTo>
                  <a:pt x="1165" y="26"/>
                  <a:pt x="1165" y="26"/>
                  <a:pt x="1165" y="26"/>
                </a:cubicBezTo>
                <a:cubicBezTo>
                  <a:pt x="1152" y="26"/>
                  <a:pt x="1152" y="26"/>
                  <a:pt x="1152" y="26"/>
                </a:cubicBezTo>
                <a:cubicBezTo>
                  <a:pt x="1152" y="9"/>
                  <a:pt x="1152" y="9"/>
                  <a:pt x="1152" y="9"/>
                </a:cubicBezTo>
                <a:cubicBezTo>
                  <a:pt x="1210" y="9"/>
                  <a:pt x="1210" y="9"/>
                  <a:pt x="1210" y="9"/>
                </a:cubicBezTo>
                <a:cubicBezTo>
                  <a:pt x="1253" y="9"/>
                  <a:pt x="1281" y="34"/>
                  <a:pt x="1281" y="79"/>
                </a:cubicBezTo>
                <a:cubicBezTo>
                  <a:pt x="1281" y="124"/>
                  <a:pt x="1253" y="150"/>
                  <a:pt x="1210" y="150"/>
                </a:cubicBezTo>
                <a:moveTo>
                  <a:pt x="1124" y="78"/>
                </a:moveTo>
                <a:cubicBezTo>
                  <a:pt x="1124" y="109"/>
                  <a:pt x="1101" y="133"/>
                  <a:pt x="1072" y="133"/>
                </a:cubicBezTo>
                <a:cubicBezTo>
                  <a:pt x="1044" y="133"/>
                  <a:pt x="1021" y="109"/>
                  <a:pt x="1021" y="78"/>
                </a:cubicBezTo>
                <a:cubicBezTo>
                  <a:pt x="1021" y="48"/>
                  <a:pt x="1044" y="25"/>
                  <a:pt x="1072" y="25"/>
                </a:cubicBezTo>
                <a:cubicBezTo>
                  <a:pt x="1101" y="25"/>
                  <a:pt x="1124" y="48"/>
                  <a:pt x="1124" y="78"/>
                </a:cubicBezTo>
                <a:moveTo>
                  <a:pt x="1145" y="78"/>
                </a:moveTo>
                <a:cubicBezTo>
                  <a:pt x="1145" y="38"/>
                  <a:pt x="1113" y="6"/>
                  <a:pt x="1072" y="6"/>
                </a:cubicBezTo>
                <a:cubicBezTo>
                  <a:pt x="1031" y="6"/>
                  <a:pt x="1000" y="38"/>
                  <a:pt x="1000" y="78"/>
                </a:cubicBezTo>
                <a:cubicBezTo>
                  <a:pt x="1000" y="120"/>
                  <a:pt x="1031" y="152"/>
                  <a:pt x="1072" y="152"/>
                </a:cubicBezTo>
                <a:cubicBezTo>
                  <a:pt x="1113" y="152"/>
                  <a:pt x="1145" y="120"/>
                  <a:pt x="1145" y="78"/>
                </a:cubicBezTo>
                <a:moveTo>
                  <a:pt x="912" y="25"/>
                </a:moveTo>
                <a:cubicBezTo>
                  <a:pt x="884" y="25"/>
                  <a:pt x="861" y="48"/>
                  <a:pt x="861" y="78"/>
                </a:cubicBezTo>
                <a:cubicBezTo>
                  <a:pt x="861" y="109"/>
                  <a:pt x="884" y="133"/>
                  <a:pt x="912" y="133"/>
                </a:cubicBezTo>
                <a:cubicBezTo>
                  <a:pt x="941" y="133"/>
                  <a:pt x="964" y="109"/>
                  <a:pt x="964" y="78"/>
                </a:cubicBezTo>
                <a:cubicBezTo>
                  <a:pt x="964" y="48"/>
                  <a:pt x="941" y="25"/>
                  <a:pt x="912" y="25"/>
                </a:cubicBezTo>
                <a:moveTo>
                  <a:pt x="912" y="152"/>
                </a:moveTo>
                <a:cubicBezTo>
                  <a:pt x="872" y="152"/>
                  <a:pt x="840" y="120"/>
                  <a:pt x="840" y="78"/>
                </a:cubicBezTo>
                <a:cubicBezTo>
                  <a:pt x="840" y="38"/>
                  <a:pt x="872" y="6"/>
                  <a:pt x="912" y="6"/>
                </a:cubicBezTo>
                <a:cubicBezTo>
                  <a:pt x="953" y="6"/>
                  <a:pt x="985" y="38"/>
                  <a:pt x="985" y="78"/>
                </a:cubicBezTo>
                <a:cubicBezTo>
                  <a:pt x="985" y="120"/>
                  <a:pt x="953" y="152"/>
                  <a:pt x="912" y="152"/>
                </a:cubicBezTo>
                <a:moveTo>
                  <a:pt x="696" y="79"/>
                </a:moveTo>
                <a:cubicBezTo>
                  <a:pt x="696" y="123"/>
                  <a:pt x="727" y="152"/>
                  <a:pt x="764" y="152"/>
                </a:cubicBezTo>
                <a:cubicBezTo>
                  <a:pt x="793" y="152"/>
                  <a:pt x="808" y="135"/>
                  <a:pt x="808" y="135"/>
                </a:cubicBezTo>
                <a:cubicBezTo>
                  <a:pt x="809" y="135"/>
                  <a:pt x="809" y="135"/>
                  <a:pt x="809" y="135"/>
                </a:cubicBezTo>
                <a:cubicBezTo>
                  <a:pt x="809" y="135"/>
                  <a:pt x="809" y="138"/>
                  <a:pt x="809" y="141"/>
                </a:cubicBezTo>
                <a:cubicBezTo>
                  <a:pt x="809" y="150"/>
                  <a:pt x="809" y="150"/>
                  <a:pt x="809" y="150"/>
                </a:cubicBezTo>
                <a:cubicBezTo>
                  <a:pt x="826" y="150"/>
                  <a:pt x="826" y="150"/>
                  <a:pt x="826" y="150"/>
                </a:cubicBezTo>
                <a:cubicBezTo>
                  <a:pt x="826" y="93"/>
                  <a:pt x="826" y="93"/>
                  <a:pt x="826" y="93"/>
                </a:cubicBezTo>
                <a:cubicBezTo>
                  <a:pt x="826" y="84"/>
                  <a:pt x="822" y="80"/>
                  <a:pt x="813" y="80"/>
                </a:cubicBezTo>
                <a:cubicBezTo>
                  <a:pt x="795" y="80"/>
                  <a:pt x="795" y="80"/>
                  <a:pt x="795" y="80"/>
                </a:cubicBezTo>
                <a:cubicBezTo>
                  <a:pt x="795" y="97"/>
                  <a:pt x="795" y="97"/>
                  <a:pt x="795" y="97"/>
                </a:cubicBezTo>
                <a:cubicBezTo>
                  <a:pt x="803" y="97"/>
                  <a:pt x="803" y="97"/>
                  <a:pt x="803" y="97"/>
                </a:cubicBezTo>
                <a:cubicBezTo>
                  <a:pt x="806" y="97"/>
                  <a:pt x="808" y="99"/>
                  <a:pt x="808" y="102"/>
                </a:cubicBezTo>
                <a:cubicBezTo>
                  <a:pt x="808" y="116"/>
                  <a:pt x="808" y="116"/>
                  <a:pt x="808" y="116"/>
                </a:cubicBezTo>
                <a:cubicBezTo>
                  <a:pt x="808" y="116"/>
                  <a:pt x="793" y="133"/>
                  <a:pt x="768" y="133"/>
                </a:cubicBezTo>
                <a:cubicBezTo>
                  <a:pt x="739" y="133"/>
                  <a:pt x="716" y="111"/>
                  <a:pt x="716" y="79"/>
                </a:cubicBezTo>
                <a:cubicBezTo>
                  <a:pt x="716" y="47"/>
                  <a:pt x="739" y="25"/>
                  <a:pt x="767" y="25"/>
                </a:cubicBezTo>
                <a:cubicBezTo>
                  <a:pt x="791" y="25"/>
                  <a:pt x="806" y="38"/>
                  <a:pt x="806" y="38"/>
                </a:cubicBezTo>
                <a:cubicBezTo>
                  <a:pt x="817" y="24"/>
                  <a:pt x="817" y="24"/>
                  <a:pt x="817" y="24"/>
                </a:cubicBezTo>
                <a:cubicBezTo>
                  <a:pt x="817" y="24"/>
                  <a:pt x="801" y="6"/>
                  <a:pt x="767" y="6"/>
                </a:cubicBezTo>
                <a:cubicBezTo>
                  <a:pt x="726" y="6"/>
                  <a:pt x="696" y="38"/>
                  <a:pt x="696" y="79"/>
                </a:cubicBezTo>
                <a:moveTo>
                  <a:pt x="608" y="25"/>
                </a:moveTo>
                <a:cubicBezTo>
                  <a:pt x="579" y="25"/>
                  <a:pt x="556" y="48"/>
                  <a:pt x="556" y="78"/>
                </a:cubicBezTo>
                <a:cubicBezTo>
                  <a:pt x="556" y="109"/>
                  <a:pt x="579" y="133"/>
                  <a:pt x="608" y="133"/>
                </a:cubicBezTo>
                <a:cubicBezTo>
                  <a:pt x="637" y="133"/>
                  <a:pt x="660" y="109"/>
                  <a:pt x="660" y="78"/>
                </a:cubicBezTo>
                <a:cubicBezTo>
                  <a:pt x="660" y="48"/>
                  <a:pt x="637" y="25"/>
                  <a:pt x="608" y="25"/>
                </a:cubicBezTo>
                <a:moveTo>
                  <a:pt x="608" y="152"/>
                </a:moveTo>
                <a:cubicBezTo>
                  <a:pt x="567" y="152"/>
                  <a:pt x="536" y="120"/>
                  <a:pt x="536" y="78"/>
                </a:cubicBezTo>
                <a:cubicBezTo>
                  <a:pt x="536" y="38"/>
                  <a:pt x="567" y="6"/>
                  <a:pt x="608" y="6"/>
                </a:cubicBezTo>
                <a:cubicBezTo>
                  <a:pt x="649" y="6"/>
                  <a:pt x="681" y="38"/>
                  <a:pt x="681" y="78"/>
                </a:cubicBezTo>
                <a:cubicBezTo>
                  <a:pt x="681" y="120"/>
                  <a:pt x="649" y="152"/>
                  <a:pt x="608" y="152"/>
                </a:cubicBezTo>
                <a:moveTo>
                  <a:pt x="475" y="76"/>
                </a:moveTo>
                <a:cubicBezTo>
                  <a:pt x="449" y="76"/>
                  <a:pt x="449" y="76"/>
                  <a:pt x="449" y="76"/>
                </a:cubicBezTo>
                <a:cubicBezTo>
                  <a:pt x="449" y="26"/>
                  <a:pt x="449" y="26"/>
                  <a:pt x="449" y="26"/>
                </a:cubicBezTo>
                <a:cubicBezTo>
                  <a:pt x="476" y="26"/>
                  <a:pt x="476" y="26"/>
                  <a:pt x="476" y="26"/>
                </a:cubicBezTo>
                <a:cubicBezTo>
                  <a:pt x="490" y="26"/>
                  <a:pt x="499" y="35"/>
                  <a:pt x="499" y="51"/>
                </a:cubicBezTo>
                <a:cubicBezTo>
                  <a:pt x="499" y="67"/>
                  <a:pt x="490" y="76"/>
                  <a:pt x="475" y="76"/>
                </a:cubicBezTo>
                <a:moveTo>
                  <a:pt x="530" y="150"/>
                </a:moveTo>
                <a:cubicBezTo>
                  <a:pt x="530" y="133"/>
                  <a:pt x="530" y="133"/>
                  <a:pt x="530" y="133"/>
                </a:cubicBezTo>
                <a:cubicBezTo>
                  <a:pt x="528" y="133"/>
                  <a:pt x="528" y="133"/>
                  <a:pt x="528" y="133"/>
                </a:cubicBezTo>
                <a:cubicBezTo>
                  <a:pt x="523" y="133"/>
                  <a:pt x="520" y="132"/>
                  <a:pt x="518" y="128"/>
                </a:cubicBezTo>
                <a:cubicBezTo>
                  <a:pt x="501" y="94"/>
                  <a:pt x="501" y="94"/>
                  <a:pt x="501" y="94"/>
                </a:cubicBezTo>
                <a:cubicBezTo>
                  <a:pt x="498" y="90"/>
                  <a:pt x="495" y="88"/>
                  <a:pt x="495" y="88"/>
                </a:cubicBezTo>
                <a:cubicBezTo>
                  <a:pt x="495" y="87"/>
                  <a:pt x="495" y="87"/>
                  <a:pt x="495" y="87"/>
                </a:cubicBezTo>
                <a:cubicBezTo>
                  <a:pt x="505" y="85"/>
                  <a:pt x="520" y="74"/>
                  <a:pt x="520" y="50"/>
                </a:cubicBezTo>
                <a:cubicBezTo>
                  <a:pt x="520" y="24"/>
                  <a:pt x="503" y="9"/>
                  <a:pt x="478" y="9"/>
                </a:cubicBezTo>
                <a:cubicBezTo>
                  <a:pt x="416" y="9"/>
                  <a:pt x="416" y="9"/>
                  <a:pt x="416" y="9"/>
                </a:cubicBezTo>
                <a:cubicBezTo>
                  <a:pt x="416" y="26"/>
                  <a:pt x="416" y="26"/>
                  <a:pt x="416" y="26"/>
                </a:cubicBezTo>
                <a:cubicBezTo>
                  <a:pt x="429" y="26"/>
                  <a:pt x="429" y="26"/>
                  <a:pt x="429" y="26"/>
                </a:cubicBezTo>
                <a:cubicBezTo>
                  <a:pt x="429" y="150"/>
                  <a:pt x="429" y="150"/>
                  <a:pt x="429" y="150"/>
                </a:cubicBezTo>
                <a:cubicBezTo>
                  <a:pt x="449" y="150"/>
                  <a:pt x="449" y="150"/>
                  <a:pt x="449" y="150"/>
                </a:cubicBezTo>
                <a:cubicBezTo>
                  <a:pt x="449" y="94"/>
                  <a:pt x="449" y="94"/>
                  <a:pt x="449" y="94"/>
                </a:cubicBezTo>
                <a:cubicBezTo>
                  <a:pt x="468" y="94"/>
                  <a:pt x="468" y="94"/>
                  <a:pt x="468" y="94"/>
                </a:cubicBezTo>
                <a:cubicBezTo>
                  <a:pt x="475" y="94"/>
                  <a:pt x="478" y="95"/>
                  <a:pt x="482" y="101"/>
                </a:cubicBezTo>
                <a:cubicBezTo>
                  <a:pt x="501" y="139"/>
                  <a:pt x="501" y="139"/>
                  <a:pt x="501" y="139"/>
                </a:cubicBezTo>
                <a:cubicBezTo>
                  <a:pt x="505" y="148"/>
                  <a:pt x="509" y="150"/>
                  <a:pt x="520" y="150"/>
                </a:cubicBezTo>
                <a:lnTo>
                  <a:pt x="530" y="150"/>
                </a:lnTo>
                <a:close/>
                <a:moveTo>
                  <a:pt x="340" y="25"/>
                </a:moveTo>
                <a:cubicBezTo>
                  <a:pt x="311" y="25"/>
                  <a:pt x="288" y="48"/>
                  <a:pt x="288" y="78"/>
                </a:cubicBezTo>
                <a:cubicBezTo>
                  <a:pt x="288" y="109"/>
                  <a:pt x="311" y="133"/>
                  <a:pt x="340" y="133"/>
                </a:cubicBezTo>
                <a:cubicBezTo>
                  <a:pt x="368" y="133"/>
                  <a:pt x="392" y="109"/>
                  <a:pt x="392" y="78"/>
                </a:cubicBezTo>
                <a:cubicBezTo>
                  <a:pt x="392" y="48"/>
                  <a:pt x="368" y="25"/>
                  <a:pt x="340" y="25"/>
                </a:cubicBezTo>
                <a:moveTo>
                  <a:pt x="340" y="152"/>
                </a:moveTo>
                <a:cubicBezTo>
                  <a:pt x="299" y="152"/>
                  <a:pt x="268" y="120"/>
                  <a:pt x="268" y="78"/>
                </a:cubicBezTo>
                <a:cubicBezTo>
                  <a:pt x="268" y="38"/>
                  <a:pt x="299" y="6"/>
                  <a:pt x="340" y="6"/>
                </a:cubicBezTo>
                <a:cubicBezTo>
                  <a:pt x="381" y="6"/>
                  <a:pt x="412" y="38"/>
                  <a:pt x="412" y="78"/>
                </a:cubicBezTo>
                <a:cubicBezTo>
                  <a:pt x="412" y="120"/>
                  <a:pt x="381" y="152"/>
                  <a:pt x="340" y="152"/>
                </a:cubicBezTo>
                <a:moveTo>
                  <a:pt x="260" y="26"/>
                </a:moveTo>
                <a:cubicBezTo>
                  <a:pt x="260" y="9"/>
                  <a:pt x="260" y="9"/>
                  <a:pt x="260" y="9"/>
                </a:cubicBezTo>
                <a:cubicBezTo>
                  <a:pt x="240" y="9"/>
                  <a:pt x="240" y="9"/>
                  <a:pt x="240" y="9"/>
                </a:cubicBezTo>
                <a:cubicBezTo>
                  <a:pt x="231" y="9"/>
                  <a:pt x="227" y="12"/>
                  <a:pt x="227" y="21"/>
                </a:cubicBezTo>
                <a:cubicBezTo>
                  <a:pt x="227" y="71"/>
                  <a:pt x="227" y="71"/>
                  <a:pt x="227" y="71"/>
                </a:cubicBezTo>
                <a:cubicBezTo>
                  <a:pt x="155" y="71"/>
                  <a:pt x="155" y="71"/>
                  <a:pt x="155" y="71"/>
                </a:cubicBezTo>
                <a:cubicBezTo>
                  <a:pt x="155" y="21"/>
                  <a:pt x="155" y="21"/>
                  <a:pt x="155" y="21"/>
                </a:cubicBezTo>
                <a:cubicBezTo>
                  <a:pt x="155" y="12"/>
                  <a:pt x="151" y="9"/>
                  <a:pt x="142" y="9"/>
                </a:cubicBezTo>
                <a:cubicBezTo>
                  <a:pt x="125" y="9"/>
                  <a:pt x="125" y="9"/>
                  <a:pt x="125" y="9"/>
                </a:cubicBezTo>
                <a:cubicBezTo>
                  <a:pt x="122" y="9"/>
                  <a:pt x="122" y="9"/>
                  <a:pt x="12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3" y="9"/>
                  <a:pt x="0" y="12"/>
                  <a:pt x="0" y="21"/>
                </a:cubicBezTo>
                <a:cubicBezTo>
                  <a:pt x="0" y="39"/>
                  <a:pt x="0" y="39"/>
                  <a:pt x="0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7"/>
                  <a:pt x="19" y="26"/>
                  <a:pt x="22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150"/>
                  <a:pt x="50" y="150"/>
                  <a:pt x="50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0" y="26"/>
                  <a:pt x="70" y="26"/>
                  <a:pt x="70" y="26"/>
                </a:cubicBezTo>
                <a:cubicBezTo>
                  <a:pt x="122" y="26"/>
                  <a:pt x="122" y="26"/>
                  <a:pt x="122" y="26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3" y="26"/>
                  <a:pt x="135" y="27"/>
                  <a:pt x="135" y="30"/>
                </a:cubicBezTo>
                <a:cubicBezTo>
                  <a:pt x="135" y="150"/>
                  <a:pt x="135" y="150"/>
                  <a:pt x="135" y="150"/>
                </a:cubicBezTo>
                <a:cubicBezTo>
                  <a:pt x="155" y="150"/>
                  <a:pt x="155" y="150"/>
                  <a:pt x="155" y="150"/>
                </a:cubicBezTo>
                <a:cubicBezTo>
                  <a:pt x="155" y="88"/>
                  <a:pt x="155" y="88"/>
                  <a:pt x="155" y="88"/>
                </a:cubicBezTo>
                <a:cubicBezTo>
                  <a:pt x="227" y="88"/>
                  <a:pt x="227" y="88"/>
                  <a:pt x="227" y="88"/>
                </a:cubicBezTo>
                <a:cubicBezTo>
                  <a:pt x="227" y="150"/>
                  <a:pt x="227" y="150"/>
                  <a:pt x="227" y="150"/>
                </a:cubicBezTo>
                <a:cubicBezTo>
                  <a:pt x="247" y="150"/>
                  <a:pt x="247" y="150"/>
                  <a:pt x="247" y="150"/>
                </a:cubicBezTo>
                <a:cubicBezTo>
                  <a:pt x="247" y="30"/>
                  <a:pt x="247" y="30"/>
                  <a:pt x="247" y="30"/>
                </a:cubicBezTo>
                <a:cubicBezTo>
                  <a:pt x="247" y="27"/>
                  <a:pt x="248" y="26"/>
                  <a:pt x="251" y="26"/>
                </a:cubicBezTo>
                <a:lnTo>
                  <a:pt x="26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6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enultimat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55967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#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14D9D8-4915-4DD3-B75F-03B067A78DBE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6219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#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81D72F0-F1E8-4C7E-A34B-E1B1A2B131A5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39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#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E16E279-65A0-47BD-BE36-39C6D3875A3E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0622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#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36B6A87-6B42-4652-87FF-AAFD11F0E5A6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2190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#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BCBA93F-E0CC-4DE5-9899-DD59800A1115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3271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#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BE682A4-9856-4DF5-AE20-CFF5DD1888FA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5657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#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FD6ACA9-EE65-4833-AE7D-494207003565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4146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#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90CAE0-58DB-41DE-A80A-3B54D12A9026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2484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97019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240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>
            <a:spLocks noEditPoints="1"/>
          </p:cNvSpPr>
          <p:nvPr/>
        </p:nvSpPr>
        <p:spPr bwMode="auto">
          <a:xfrm>
            <a:off x="9616017" y="6138863"/>
            <a:ext cx="1803400" cy="152400"/>
          </a:xfrm>
          <a:custGeom>
            <a:avLst/>
            <a:gdLst>
              <a:gd name="T0" fmla="*/ 2147483646 w 426"/>
              <a:gd name="T1" fmla="*/ 70564375 h 48"/>
              <a:gd name="T2" fmla="*/ 2147483646 w 426"/>
              <a:gd name="T3" fmla="*/ 40322500 h 48"/>
              <a:gd name="T4" fmla="*/ 2147483646 w 426"/>
              <a:gd name="T5" fmla="*/ 80645000 h 48"/>
              <a:gd name="T6" fmla="*/ 2147483646 w 426"/>
              <a:gd name="T7" fmla="*/ 100806250 h 48"/>
              <a:gd name="T8" fmla="*/ 2147483646 w 426"/>
              <a:gd name="T9" fmla="*/ 40322500 h 48"/>
              <a:gd name="T10" fmla="*/ 2147483646 w 426"/>
              <a:gd name="T11" fmla="*/ 50403125 h 48"/>
              <a:gd name="T12" fmla="*/ 2147483646 w 426"/>
              <a:gd name="T13" fmla="*/ 80645000 h 48"/>
              <a:gd name="T14" fmla="*/ 2147483646 w 426"/>
              <a:gd name="T15" fmla="*/ 90725625 h 48"/>
              <a:gd name="T16" fmla="*/ 2147483646 w 426"/>
              <a:gd name="T17" fmla="*/ 70564375 h 48"/>
              <a:gd name="T18" fmla="*/ 2147483646 w 426"/>
              <a:gd name="T19" fmla="*/ 10080625 h 48"/>
              <a:gd name="T20" fmla="*/ 2147483646 w 426"/>
              <a:gd name="T21" fmla="*/ 0 h 48"/>
              <a:gd name="T22" fmla="*/ 2147483646 w 426"/>
              <a:gd name="T23" fmla="*/ 70564375 h 48"/>
              <a:gd name="T24" fmla="*/ 2147483646 w 426"/>
              <a:gd name="T25" fmla="*/ 413305625 h 48"/>
              <a:gd name="T26" fmla="*/ 2147483646 w 426"/>
              <a:gd name="T27" fmla="*/ 252015625 h 48"/>
              <a:gd name="T28" fmla="*/ 2147483646 w 426"/>
              <a:gd name="T29" fmla="*/ 483870000 h 48"/>
              <a:gd name="T30" fmla="*/ 2147483646 w 426"/>
              <a:gd name="T31" fmla="*/ 80645000 h 48"/>
              <a:gd name="T32" fmla="*/ 2147483646 w 426"/>
              <a:gd name="T33" fmla="*/ 252015625 h 48"/>
              <a:gd name="T34" fmla="*/ 2147483646 w 426"/>
              <a:gd name="T35" fmla="*/ 423386250 h 48"/>
              <a:gd name="T36" fmla="*/ 2147483646 w 426"/>
              <a:gd name="T37" fmla="*/ 252015625 h 48"/>
              <a:gd name="T38" fmla="*/ 2147483646 w 426"/>
              <a:gd name="T39" fmla="*/ 252015625 h 48"/>
              <a:gd name="T40" fmla="*/ 2147483646 w 426"/>
              <a:gd name="T41" fmla="*/ 80645000 h 48"/>
              <a:gd name="T42" fmla="*/ 2147483646 w 426"/>
              <a:gd name="T43" fmla="*/ 252015625 h 48"/>
              <a:gd name="T44" fmla="*/ 2147483646 w 426"/>
              <a:gd name="T45" fmla="*/ 252015625 h 48"/>
              <a:gd name="T46" fmla="*/ 2147483646 w 426"/>
              <a:gd name="T47" fmla="*/ 483870000 h 48"/>
              <a:gd name="T48" fmla="*/ 2147483646 w 426"/>
              <a:gd name="T49" fmla="*/ 433466875 h 48"/>
              <a:gd name="T50" fmla="*/ 2147483646 w 426"/>
              <a:gd name="T51" fmla="*/ 483870000 h 48"/>
              <a:gd name="T52" fmla="*/ 2147483646 w 426"/>
              <a:gd name="T53" fmla="*/ 252015625 h 48"/>
              <a:gd name="T54" fmla="*/ 2147483646 w 426"/>
              <a:gd name="T55" fmla="*/ 312499375 h 48"/>
              <a:gd name="T56" fmla="*/ 2147483646 w 426"/>
              <a:gd name="T57" fmla="*/ 423386250 h 48"/>
              <a:gd name="T58" fmla="*/ 2147483646 w 426"/>
              <a:gd name="T59" fmla="*/ 120967500 h 48"/>
              <a:gd name="T60" fmla="*/ 2147483646 w 426"/>
              <a:gd name="T61" fmla="*/ 252015625 h 48"/>
              <a:gd name="T62" fmla="*/ 1975802500 w 426"/>
              <a:gd name="T63" fmla="*/ 423386250 h 48"/>
              <a:gd name="T64" fmla="*/ 1975802500 w 426"/>
              <a:gd name="T65" fmla="*/ 483870000 h 48"/>
              <a:gd name="T66" fmla="*/ 2147483646 w 426"/>
              <a:gd name="T67" fmla="*/ 252015625 h 48"/>
              <a:gd name="T68" fmla="*/ 1461690625 w 426"/>
              <a:gd name="T69" fmla="*/ 241935000 h 48"/>
              <a:gd name="T70" fmla="*/ 1622980625 w 426"/>
              <a:gd name="T71" fmla="*/ 161290000 h 48"/>
              <a:gd name="T72" fmla="*/ 1723786875 w 426"/>
              <a:gd name="T73" fmla="*/ 423386250 h 48"/>
              <a:gd name="T74" fmla="*/ 1622980625 w 426"/>
              <a:gd name="T75" fmla="*/ 302418750 h 48"/>
              <a:gd name="T76" fmla="*/ 1693545000 w 426"/>
              <a:gd name="T77" fmla="*/ 161290000 h 48"/>
              <a:gd name="T78" fmla="*/ 1350803750 w 426"/>
              <a:gd name="T79" fmla="*/ 80645000 h 48"/>
              <a:gd name="T80" fmla="*/ 1461690625 w 426"/>
              <a:gd name="T81" fmla="*/ 483870000 h 48"/>
              <a:gd name="T82" fmla="*/ 1562496875 w 426"/>
              <a:gd name="T83" fmla="*/ 322580000 h 48"/>
              <a:gd name="T84" fmla="*/ 1723786875 w 426"/>
              <a:gd name="T85" fmla="*/ 483870000 h 48"/>
              <a:gd name="T86" fmla="*/ 1108868750 w 426"/>
              <a:gd name="T87" fmla="*/ 423386250 h 48"/>
              <a:gd name="T88" fmla="*/ 1108868750 w 426"/>
              <a:gd name="T89" fmla="*/ 483870000 h 48"/>
              <a:gd name="T90" fmla="*/ 1340723125 w 426"/>
              <a:gd name="T91" fmla="*/ 252015625 h 48"/>
              <a:gd name="T92" fmla="*/ 846772500 w 426"/>
              <a:gd name="T93" fmla="*/ 20161250 h 48"/>
              <a:gd name="T94" fmla="*/ 735885625 w 426"/>
              <a:gd name="T95" fmla="*/ 221773750 h 48"/>
              <a:gd name="T96" fmla="*/ 463708750 w 426"/>
              <a:gd name="T97" fmla="*/ 20161250 h 48"/>
              <a:gd name="T98" fmla="*/ 40322500 w 426"/>
              <a:gd name="T99" fmla="*/ 20161250 h 48"/>
              <a:gd name="T100" fmla="*/ 60483750 w 426"/>
              <a:gd name="T101" fmla="*/ 120967500 h 48"/>
              <a:gd name="T102" fmla="*/ 171370625 w 426"/>
              <a:gd name="T103" fmla="*/ 80645000 h 48"/>
              <a:gd name="T104" fmla="*/ 231854375 w 426"/>
              <a:gd name="T105" fmla="*/ 80645000 h 48"/>
              <a:gd name="T106" fmla="*/ 433466875 w 426"/>
              <a:gd name="T107" fmla="*/ 80645000 h 48"/>
              <a:gd name="T108" fmla="*/ 504031250 w 426"/>
              <a:gd name="T109" fmla="*/ 483870000 h 48"/>
              <a:gd name="T110" fmla="*/ 735885625 w 426"/>
              <a:gd name="T111" fmla="*/ 483870000 h 48"/>
              <a:gd name="T112" fmla="*/ 816530625 w 426"/>
              <a:gd name="T113" fmla="*/ 80645000 h 4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" h="48">
                <a:moveTo>
                  <a:pt x="420" y="4"/>
                </a:moveTo>
                <a:cubicBezTo>
                  <a:pt x="418" y="4"/>
                  <a:pt x="418" y="4"/>
                  <a:pt x="418" y="4"/>
                </a:cubicBezTo>
                <a:cubicBezTo>
                  <a:pt x="418" y="7"/>
                  <a:pt x="418" y="7"/>
                  <a:pt x="418" y="7"/>
                </a:cubicBezTo>
                <a:cubicBezTo>
                  <a:pt x="420" y="7"/>
                  <a:pt x="420" y="7"/>
                  <a:pt x="420" y="7"/>
                </a:cubicBezTo>
                <a:cubicBezTo>
                  <a:pt x="420" y="7"/>
                  <a:pt x="421" y="6"/>
                  <a:pt x="421" y="5"/>
                </a:cubicBezTo>
                <a:cubicBezTo>
                  <a:pt x="421" y="5"/>
                  <a:pt x="420" y="4"/>
                  <a:pt x="420" y="4"/>
                </a:cubicBezTo>
                <a:moveTo>
                  <a:pt x="422" y="10"/>
                </a:moveTo>
                <a:cubicBezTo>
                  <a:pt x="421" y="10"/>
                  <a:pt x="421" y="10"/>
                  <a:pt x="421" y="10"/>
                </a:cubicBezTo>
                <a:cubicBezTo>
                  <a:pt x="420" y="8"/>
                  <a:pt x="420" y="8"/>
                  <a:pt x="420" y="8"/>
                </a:cubicBezTo>
                <a:cubicBezTo>
                  <a:pt x="420" y="8"/>
                  <a:pt x="420" y="8"/>
                  <a:pt x="419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8" y="10"/>
                  <a:pt x="418" y="10"/>
                  <a:pt x="418" y="10"/>
                </a:cubicBezTo>
                <a:cubicBezTo>
                  <a:pt x="417" y="10"/>
                  <a:pt x="417" y="10"/>
                  <a:pt x="417" y="10"/>
                </a:cubicBezTo>
                <a:cubicBezTo>
                  <a:pt x="417" y="4"/>
                  <a:pt x="417" y="4"/>
                  <a:pt x="417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3"/>
                  <a:pt x="416" y="3"/>
                  <a:pt x="416" y="3"/>
                </a:cubicBezTo>
                <a:cubicBezTo>
                  <a:pt x="420" y="3"/>
                  <a:pt x="420" y="3"/>
                  <a:pt x="420" y="3"/>
                </a:cubicBezTo>
                <a:cubicBezTo>
                  <a:pt x="421" y="3"/>
                  <a:pt x="422" y="4"/>
                  <a:pt x="422" y="5"/>
                </a:cubicBezTo>
                <a:cubicBezTo>
                  <a:pt x="422" y="6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1" y="7"/>
                  <a:pt x="421" y="7"/>
                  <a:pt x="421" y="8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3" y="9"/>
                  <a:pt x="423" y="9"/>
                  <a:pt x="423" y="9"/>
                </a:cubicBezTo>
                <a:cubicBezTo>
                  <a:pt x="423" y="10"/>
                  <a:pt x="423" y="10"/>
                  <a:pt x="423" y="10"/>
                </a:cubicBezTo>
                <a:lnTo>
                  <a:pt x="422" y="10"/>
                </a:lnTo>
                <a:close/>
                <a:moveTo>
                  <a:pt x="425" y="7"/>
                </a:moveTo>
                <a:cubicBezTo>
                  <a:pt x="425" y="10"/>
                  <a:pt x="423" y="13"/>
                  <a:pt x="419" y="13"/>
                </a:cubicBezTo>
                <a:cubicBezTo>
                  <a:pt x="416" y="13"/>
                  <a:pt x="414" y="10"/>
                  <a:pt x="414" y="7"/>
                </a:cubicBezTo>
                <a:cubicBezTo>
                  <a:pt x="414" y="4"/>
                  <a:pt x="416" y="1"/>
                  <a:pt x="419" y="1"/>
                </a:cubicBezTo>
                <a:cubicBezTo>
                  <a:pt x="423" y="1"/>
                  <a:pt x="425" y="4"/>
                  <a:pt x="425" y="7"/>
                </a:cubicBezTo>
                <a:moveTo>
                  <a:pt x="426" y="7"/>
                </a:moveTo>
                <a:cubicBezTo>
                  <a:pt x="426" y="3"/>
                  <a:pt x="423" y="0"/>
                  <a:pt x="419" y="0"/>
                </a:cubicBezTo>
                <a:cubicBezTo>
                  <a:pt x="416" y="0"/>
                  <a:pt x="413" y="3"/>
                  <a:pt x="413" y="7"/>
                </a:cubicBezTo>
                <a:cubicBezTo>
                  <a:pt x="413" y="11"/>
                  <a:pt x="416" y="14"/>
                  <a:pt x="419" y="14"/>
                </a:cubicBezTo>
                <a:cubicBezTo>
                  <a:pt x="423" y="14"/>
                  <a:pt x="426" y="11"/>
                  <a:pt x="426" y="7"/>
                </a:cubicBezTo>
                <a:moveTo>
                  <a:pt x="388" y="8"/>
                </a:moveTo>
                <a:cubicBezTo>
                  <a:pt x="381" y="8"/>
                  <a:pt x="381" y="8"/>
                  <a:pt x="381" y="8"/>
                </a:cubicBezTo>
                <a:cubicBezTo>
                  <a:pt x="381" y="41"/>
                  <a:pt x="381" y="41"/>
                  <a:pt x="381" y="41"/>
                </a:cubicBezTo>
                <a:cubicBezTo>
                  <a:pt x="381" y="42"/>
                  <a:pt x="382" y="42"/>
                  <a:pt x="383" y="42"/>
                </a:cubicBezTo>
                <a:cubicBezTo>
                  <a:pt x="388" y="42"/>
                  <a:pt x="388" y="42"/>
                  <a:pt x="388" y="42"/>
                </a:cubicBezTo>
                <a:cubicBezTo>
                  <a:pt x="399" y="42"/>
                  <a:pt x="405" y="36"/>
                  <a:pt x="405" y="25"/>
                </a:cubicBezTo>
                <a:cubicBezTo>
                  <a:pt x="405" y="14"/>
                  <a:pt x="398" y="8"/>
                  <a:pt x="388" y="8"/>
                </a:cubicBezTo>
                <a:moveTo>
                  <a:pt x="389" y="48"/>
                </a:moveTo>
                <a:cubicBezTo>
                  <a:pt x="379" y="48"/>
                  <a:pt x="379" y="48"/>
                  <a:pt x="379" y="48"/>
                </a:cubicBezTo>
                <a:cubicBezTo>
                  <a:pt x="376" y="48"/>
                  <a:pt x="375" y="46"/>
                  <a:pt x="375" y="44"/>
                </a:cubicBezTo>
                <a:cubicBezTo>
                  <a:pt x="375" y="8"/>
                  <a:pt x="375" y="8"/>
                  <a:pt x="375" y="8"/>
                </a:cubicBezTo>
                <a:cubicBezTo>
                  <a:pt x="371" y="8"/>
                  <a:pt x="371" y="8"/>
                  <a:pt x="371" y="8"/>
                </a:cubicBezTo>
                <a:cubicBezTo>
                  <a:pt x="371" y="2"/>
                  <a:pt x="371" y="2"/>
                  <a:pt x="371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403" y="2"/>
                  <a:pt x="412" y="11"/>
                  <a:pt x="412" y="25"/>
                </a:cubicBezTo>
                <a:cubicBezTo>
                  <a:pt x="412" y="39"/>
                  <a:pt x="403" y="48"/>
                  <a:pt x="389" y="48"/>
                </a:cubicBezTo>
                <a:moveTo>
                  <a:pt x="361" y="25"/>
                </a:moveTo>
                <a:cubicBezTo>
                  <a:pt x="361" y="35"/>
                  <a:pt x="354" y="42"/>
                  <a:pt x="345" y="42"/>
                </a:cubicBezTo>
                <a:cubicBezTo>
                  <a:pt x="336" y="42"/>
                  <a:pt x="328" y="35"/>
                  <a:pt x="328" y="25"/>
                </a:cubicBezTo>
                <a:cubicBezTo>
                  <a:pt x="328" y="15"/>
                  <a:pt x="336" y="8"/>
                  <a:pt x="345" y="8"/>
                </a:cubicBezTo>
                <a:cubicBezTo>
                  <a:pt x="354" y="8"/>
                  <a:pt x="361" y="15"/>
                  <a:pt x="361" y="25"/>
                </a:cubicBezTo>
                <a:moveTo>
                  <a:pt x="368" y="25"/>
                </a:moveTo>
                <a:cubicBezTo>
                  <a:pt x="368" y="12"/>
                  <a:pt x="358" y="2"/>
                  <a:pt x="345" y="2"/>
                </a:cubicBezTo>
                <a:cubicBezTo>
                  <a:pt x="332" y="2"/>
                  <a:pt x="322" y="12"/>
                  <a:pt x="322" y="25"/>
                </a:cubicBezTo>
                <a:cubicBezTo>
                  <a:pt x="322" y="38"/>
                  <a:pt x="332" y="48"/>
                  <a:pt x="345" y="48"/>
                </a:cubicBezTo>
                <a:cubicBezTo>
                  <a:pt x="358" y="48"/>
                  <a:pt x="368" y="38"/>
                  <a:pt x="368" y="25"/>
                </a:cubicBezTo>
                <a:moveTo>
                  <a:pt x="293" y="8"/>
                </a:moveTo>
                <a:cubicBezTo>
                  <a:pt x="284" y="8"/>
                  <a:pt x="277" y="15"/>
                  <a:pt x="277" y="25"/>
                </a:cubicBezTo>
                <a:cubicBezTo>
                  <a:pt x="277" y="35"/>
                  <a:pt x="284" y="42"/>
                  <a:pt x="293" y="42"/>
                </a:cubicBezTo>
                <a:cubicBezTo>
                  <a:pt x="303" y="42"/>
                  <a:pt x="310" y="35"/>
                  <a:pt x="310" y="25"/>
                </a:cubicBezTo>
                <a:cubicBezTo>
                  <a:pt x="310" y="15"/>
                  <a:pt x="303" y="8"/>
                  <a:pt x="293" y="8"/>
                </a:cubicBezTo>
                <a:moveTo>
                  <a:pt x="293" y="48"/>
                </a:moveTo>
                <a:cubicBezTo>
                  <a:pt x="280" y="48"/>
                  <a:pt x="270" y="38"/>
                  <a:pt x="270" y="25"/>
                </a:cubicBezTo>
                <a:cubicBezTo>
                  <a:pt x="270" y="12"/>
                  <a:pt x="280" y="2"/>
                  <a:pt x="293" y="2"/>
                </a:cubicBezTo>
                <a:cubicBezTo>
                  <a:pt x="307" y="2"/>
                  <a:pt x="317" y="12"/>
                  <a:pt x="317" y="25"/>
                </a:cubicBezTo>
                <a:cubicBezTo>
                  <a:pt x="317" y="38"/>
                  <a:pt x="307" y="48"/>
                  <a:pt x="293" y="48"/>
                </a:cubicBezTo>
                <a:moveTo>
                  <a:pt x="224" y="25"/>
                </a:moveTo>
                <a:cubicBezTo>
                  <a:pt x="224" y="39"/>
                  <a:pt x="234" y="48"/>
                  <a:pt x="246" y="48"/>
                </a:cubicBezTo>
                <a:cubicBezTo>
                  <a:pt x="255" y="48"/>
                  <a:pt x="260" y="43"/>
                  <a:pt x="260" y="43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60" y="43"/>
                  <a:pt x="260" y="44"/>
                  <a:pt x="260" y="45"/>
                </a:cubicBezTo>
                <a:cubicBezTo>
                  <a:pt x="260" y="48"/>
                  <a:pt x="260" y="48"/>
                  <a:pt x="260" y="48"/>
                </a:cubicBezTo>
                <a:cubicBezTo>
                  <a:pt x="266" y="48"/>
                  <a:pt x="266" y="48"/>
                  <a:pt x="266" y="48"/>
                </a:cubicBezTo>
                <a:cubicBezTo>
                  <a:pt x="266" y="29"/>
                  <a:pt x="266" y="29"/>
                  <a:pt x="266" y="29"/>
                </a:cubicBezTo>
                <a:cubicBezTo>
                  <a:pt x="266" y="27"/>
                  <a:pt x="265" y="25"/>
                  <a:pt x="262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31"/>
                  <a:pt x="256" y="31"/>
                  <a:pt x="256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60" y="31"/>
                  <a:pt x="260" y="3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37"/>
                  <a:pt x="255" y="42"/>
                  <a:pt x="247" y="42"/>
                </a:cubicBezTo>
                <a:cubicBezTo>
                  <a:pt x="238" y="42"/>
                  <a:pt x="231" y="35"/>
                  <a:pt x="231" y="25"/>
                </a:cubicBezTo>
                <a:cubicBezTo>
                  <a:pt x="231" y="15"/>
                  <a:pt x="238" y="8"/>
                  <a:pt x="247" y="8"/>
                </a:cubicBezTo>
                <a:cubicBezTo>
                  <a:pt x="254" y="8"/>
                  <a:pt x="259" y="12"/>
                  <a:pt x="259" y="12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7"/>
                  <a:pt x="258" y="2"/>
                  <a:pt x="247" y="2"/>
                </a:cubicBezTo>
                <a:cubicBezTo>
                  <a:pt x="234" y="2"/>
                  <a:pt x="224" y="12"/>
                  <a:pt x="224" y="25"/>
                </a:cubicBezTo>
                <a:moveTo>
                  <a:pt x="196" y="8"/>
                </a:moveTo>
                <a:cubicBezTo>
                  <a:pt x="187" y="8"/>
                  <a:pt x="179" y="15"/>
                  <a:pt x="179" y="25"/>
                </a:cubicBezTo>
                <a:cubicBezTo>
                  <a:pt x="179" y="35"/>
                  <a:pt x="187" y="42"/>
                  <a:pt x="196" y="42"/>
                </a:cubicBezTo>
                <a:cubicBezTo>
                  <a:pt x="205" y="42"/>
                  <a:pt x="212" y="35"/>
                  <a:pt x="212" y="25"/>
                </a:cubicBezTo>
                <a:cubicBezTo>
                  <a:pt x="212" y="15"/>
                  <a:pt x="205" y="8"/>
                  <a:pt x="196" y="8"/>
                </a:cubicBezTo>
                <a:moveTo>
                  <a:pt x="196" y="48"/>
                </a:moveTo>
                <a:cubicBezTo>
                  <a:pt x="183" y="48"/>
                  <a:pt x="173" y="38"/>
                  <a:pt x="173" y="25"/>
                </a:cubicBezTo>
                <a:cubicBezTo>
                  <a:pt x="173" y="12"/>
                  <a:pt x="183" y="2"/>
                  <a:pt x="196" y="2"/>
                </a:cubicBezTo>
                <a:cubicBezTo>
                  <a:pt x="209" y="2"/>
                  <a:pt x="219" y="12"/>
                  <a:pt x="219" y="25"/>
                </a:cubicBezTo>
                <a:cubicBezTo>
                  <a:pt x="219" y="38"/>
                  <a:pt x="209" y="48"/>
                  <a:pt x="196" y="48"/>
                </a:cubicBezTo>
                <a:moveTo>
                  <a:pt x="153" y="24"/>
                </a:moveTo>
                <a:cubicBezTo>
                  <a:pt x="145" y="24"/>
                  <a:pt x="145" y="24"/>
                  <a:pt x="145" y="24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8"/>
                  <a:pt x="153" y="8"/>
                  <a:pt x="153" y="8"/>
                </a:cubicBezTo>
                <a:cubicBezTo>
                  <a:pt x="158" y="8"/>
                  <a:pt x="161" y="11"/>
                  <a:pt x="161" y="16"/>
                </a:cubicBezTo>
                <a:cubicBezTo>
                  <a:pt x="161" y="21"/>
                  <a:pt x="158" y="24"/>
                  <a:pt x="153" y="24"/>
                </a:cubicBezTo>
                <a:moveTo>
                  <a:pt x="171" y="48"/>
                </a:moveTo>
                <a:cubicBezTo>
                  <a:pt x="171" y="42"/>
                  <a:pt x="171" y="42"/>
                  <a:pt x="171" y="42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68" y="42"/>
                  <a:pt x="167" y="42"/>
                  <a:pt x="167" y="41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1" y="28"/>
                  <a:pt x="159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7"/>
                  <a:pt x="168" y="23"/>
                  <a:pt x="168" y="16"/>
                </a:cubicBezTo>
                <a:cubicBezTo>
                  <a:pt x="168" y="7"/>
                  <a:pt x="162" y="2"/>
                  <a:pt x="154" y="2"/>
                </a:cubicBezTo>
                <a:cubicBezTo>
                  <a:pt x="134" y="2"/>
                  <a:pt x="134" y="2"/>
                  <a:pt x="134" y="2"/>
                </a:cubicBezTo>
                <a:cubicBezTo>
                  <a:pt x="134" y="8"/>
                  <a:pt x="134" y="8"/>
                  <a:pt x="134" y="8"/>
                </a:cubicBezTo>
                <a:cubicBezTo>
                  <a:pt x="138" y="8"/>
                  <a:pt x="138" y="8"/>
                  <a:pt x="138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45" y="48"/>
                  <a:pt x="145" y="48"/>
                  <a:pt x="145" y="48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3" y="30"/>
                  <a:pt x="154" y="30"/>
                  <a:pt x="155" y="32"/>
                </a:cubicBezTo>
                <a:cubicBezTo>
                  <a:pt x="161" y="44"/>
                  <a:pt x="161" y="44"/>
                  <a:pt x="161" y="44"/>
                </a:cubicBezTo>
                <a:cubicBezTo>
                  <a:pt x="163" y="47"/>
                  <a:pt x="164" y="48"/>
                  <a:pt x="168" y="48"/>
                </a:cubicBezTo>
                <a:lnTo>
                  <a:pt x="171" y="48"/>
                </a:lnTo>
                <a:close/>
                <a:moveTo>
                  <a:pt x="110" y="8"/>
                </a:moveTo>
                <a:cubicBezTo>
                  <a:pt x="101" y="8"/>
                  <a:pt x="93" y="15"/>
                  <a:pt x="93" y="25"/>
                </a:cubicBezTo>
                <a:cubicBezTo>
                  <a:pt x="93" y="35"/>
                  <a:pt x="101" y="42"/>
                  <a:pt x="110" y="42"/>
                </a:cubicBezTo>
                <a:cubicBezTo>
                  <a:pt x="119" y="42"/>
                  <a:pt x="126" y="35"/>
                  <a:pt x="126" y="25"/>
                </a:cubicBezTo>
                <a:cubicBezTo>
                  <a:pt x="126" y="15"/>
                  <a:pt x="119" y="8"/>
                  <a:pt x="110" y="8"/>
                </a:cubicBezTo>
                <a:moveTo>
                  <a:pt x="110" y="48"/>
                </a:moveTo>
                <a:cubicBezTo>
                  <a:pt x="97" y="48"/>
                  <a:pt x="86" y="38"/>
                  <a:pt x="86" y="25"/>
                </a:cubicBezTo>
                <a:cubicBezTo>
                  <a:pt x="86" y="12"/>
                  <a:pt x="97" y="2"/>
                  <a:pt x="110" y="2"/>
                </a:cubicBezTo>
                <a:cubicBezTo>
                  <a:pt x="123" y="2"/>
                  <a:pt x="133" y="12"/>
                  <a:pt x="133" y="25"/>
                </a:cubicBezTo>
                <a:cubicBezTo>
                  <a:pt x="133" y="38"/>
                  <a:pt x="123" y="48"/>
                  <a:pt x="110" y="48"/>
                </a:cubicBezTo>
                <a:moveTo>
                  <a:pt x="84" y="8"/>
                </a:moveTo>
                <a:cubicBezTo>
                  <a:pt x="84" y="2"/>
                  <a:pt x="84" y="2"/>
                  <a:pt x="8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5" y="2"/>
                  <a:pt x="73" y="4"/>
                  <a:pt x="73" y="6"/>
                </a:cubicBezTo>
                <a:cubicBezTo>
                  <a:pt x="73" y="22"/>
                  <a:pt x="73" y="22"/>
                  <a:pt x="73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9" y="2"/>
                  <a:pt x="46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0" y="3"/>
                  <a:pt x="0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8"/>
                  <a:pt x="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8"/>
                  <a:pt x="17" y="48"/>
                  <a:pt x="17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8"/>
                  <a:pt x="23" y="8"/>
                  <a:pt x="23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4" y="8"/>
                  <a:pt x="44" y="9"/>
                </a:cubicBezTo>
                <a:cubicBezTo>
                  <a:pt x="44" y="48"/>
                  <a:pt x="44" y="48"/>
                  <a:pt x="44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8"/>
                  <a:pt x="50" y="28"/>
                  <a:pt x="50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3" y="48"/>
                  <a:pt x="73" y="48"/>
                  <a:pt x="73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8"/>
                  <a:pt x="80" y="8"/>
                  <a:pt x="81" y="8"/>
                </a:cubicBezTo>
                <a:lnTo>
                  <a:pt x="8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10"/>
          <p:cNvSpPr>
            <a:spLocks/>
          </p:cNvSpPr>
          <p:nvPr/>
        </p:nvSpPr>
        <p:spPr bwMode="auto">
          <a:xfrm>
            <a:off x="336551" y="1"/>
            <a:ext cx="11518900" cy="6607175"/>
          </a:xfrm>
          <a:custGeom>
            <a:avLst/>
            <a:gdLst>
              <a:gd name="T0" fmla="*/ 0 w 2722"/>
              <a:gd name="T1" fmla="*/ 1703625625 h 2081"/>
              <a:gd name="T2" fmla="*/ 0 w 2722"/>
              <a:gd name="T3" fmla="*/ 2147483646 h 2081"/>
              <a:gd name="T4" fmla="*/ 906589692 w 2722"/>
              <a:gd name="T5" fmla="*/ 2147483646 h 2081"/>
              <a:gd name="T6" fmla="*/ 2147483646 w 2722"/>
              <a:gd name="T7" fmla="*/ 2147483646 h 2081"/>
              <a:gd name="T8" fmla="*/ 2147483646 w 2722"/>
              <a:gd name="T9" fmla="*/ 2147483646 h 2081"/>
              <a:gd name="T10" fmla="*/ 2147483646 w 2722"/>
              <a:gd name="T11" fmla="*/ 1703625625 h 2081"/>
              <a:gd name="T12" fmla="*/ 2147483646 w 2722"/>
              <a:gd name="T13" fmla="*/ 806450000 h 2081"/>
              <a:gd name="T14" fmla="*/ 2147483646 w 2722"/>
              <a:gd name="T15" fmla="*/ 806450000 h 2081"/>
              <a:gd name="T16" fmla="*/ 2147483646 w 2722"/>
              <a:gd name="T17" fmla="*/ 131048125 h 2081"/>
              <a:gd name="T18" fmla="*/ 2147483646 w 2722"/>
              <a:gd name="T19" fmla="*/ 0 h 2081"/>
              <a:gd name="T20" fmla="*/ 2147483646 w 2722"/>
              <a:gd name="T21" fmla="*/ 0 h 2081"/>
              <a:gd name="T22" fmla="*/ 2147483646 w 2722"/>
              <a:gd name="T23" fmla="*/ 131048125 h 2081"/>
              <a:gd name="T24" fmla="*/ 2147483646 w 2722"/>
              <a:gd name="T25" fmla="*/ 806450000 h 2081"/>
              <a:gd name="T26" fmla="*/ 906589692 w 2722"/>
              <a:gd name="T27" fmla="*/ 806450000 h 2081"/>
              <a:gd name="T28" fmla="*/ 0 w 2722"/>
              <a:gd name="T29" fmla="*/ 1703625625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0" y="169"/>
                </a:moveTo>
                <a:cubicBezTo>
                  <a:pt x="0" y="1991"/>
                  <a:pt x="0" y="1991"/>
                  <a:pt x="0" y="1991"/>
                </a:cubicBezTo>
                <a:cubicBezTo>
                  <a:pt x="0" y="1991"/>
                  <a:pt x="0" y="2081"/>
                  <a:pt x="90" y="2081"/>
                </a:cubicBezTo>
                <a:cubicBezTo>
                  <a:pt x="2632" y="2081"/>
                  <a:pt x="2632" y="2081"/>
                  <a:pt x="2632" y="2081"/>
                </a:cubicBezTo>
                <a:cubicBezTo>
                  <a:pt x="2632" y="2081"/>
                  <a:pt x="2722" y="2081"/>
                  <a:pt x="2722" y="1991"/>
                </a:cubicBezTo>
                <a:cubicBezTo>
                  <a:pt x="2722" y="169"/>
                  <a:pt x="2722" y="169"/>
                  <a:pt x="2722" y="169"/>
                </a:cubicBezTo>
                <a:cubicBezTo>
                  <a:pt x="2722" y="169"/>
                  <a:pt x="2722" y="80"/>
                  <a:pt x="2632" y="80"/>
                </a:cubicBezTo>
                <a:cubicBezTo>
                  <a:pt x="1456" y="80"/>
                  <a:pt x="1456" y="80"/>
                  <a:pt x="1456" y="80"/>
                </a:cubicBezTo>
                <a:cubicBezTo>
                  <a:pt x="1450" y="80"/>
                  <a:pt x="1382" y="80"/>
                  <a:pt x="1382" y="13"/>
                </a:cubicBezTo>
                <a:cubicBezTo>
                  <a:pt x="1383" y="0"/>
                  <a:pt x="1383" y="0"/>
                  <a:pt x="1383" y="0"/>
                </a:cubicBezTo>
                <a:cubicBezTo>
                  <a:pt x="1337" y="0"/>
                  <a:pt x="1337" y="0"/>
                  <a:pt x="1337" y="0"/>
                </a:cubicBezTo>
                <a:cubicBezTo>
                  <a:pt x="1337" y="13"/>
                  <a:pt x="1337" y="13"/>
                  <a:pt x="1337" y="13"/>
                </a:cubicBezTo>
                <a:cubicBezTo>
                  <a:pt x="1337" y="80"/>
                  <a:pt x="1269" y="80"/>
                  <a:pt x="1263" y="80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0" y="80"/>
                  <a:pt x="0" y="169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11"/>
          <p:cNvSpPr>
            <a:spLocks noEditPoints="1"/>
          </p:cNvSpPr>
          <p:nvPr/>
        </p:nvSpPr>
        <p:spPr bwMode="auto">
          <a:xfrm>
            <a:off x="3289300" y="3035300"/>
            <a:ext cx="5613400" cy="482600"/>
          </a:xfrm>
          <a:custGeom>
            <a:avLst/>
            <a:gdLst>
              <a:gd name="T0" fmla="*/ 2147483646 w 1326"/>
              <a:gd name="T1" fmla="*/ 221773750 h 152"/>
              <a:gd name="T2" fmla="*/ 2147483646 w 1326"/>
              <a:gd name="T3" fmla="*/ 141128750 h 152"/>
              <a:gd name="T4" fmla="*/ 2147483646 w 1326"/>
              <a:gd name="T5" fmla="*/ 262096250 h 152"/>
              <a:gd name="T6" fmla="*/ 2147483646 w 1326"/>
              <a:gd name="T7" fmla="*/ 342741250 h 152"/>
              <a:gd name="T8" fmla="*/ 2147483646 w 1326"/>
              <a:gd name="T9" fmla="*/ 141128750 h 152"/>
              <a:gd name="T10" fmla="*/ 2147483646 w 1326"/>
              <a:gd name="T11" fmla="*/ 181451250 h 152"/>
              <a:gd name="T12" fmla="*/ 2147483646 w 1326"/>
              <a:gd name="T13" fmla="*/ 252015625 h 152"/>
              <a:gd name="T14" fmla="*/ 2147483646 w 1326"/>
              <a:gd name="T15" fmla="*/ 312499375 h 152"/>
              <a:gd name="T16" fmla="*/ 2147483646 w 1326"/>
              <a:gd name="T17" fmla="*/ 221773750 h 152"/>
              <a:gd name="T18" fmla="*/ 2147483646 w 1326"/>
              <a:gd name="T19" fmla="*/ 50403125 h 152"/>
              <a:gd name="T20" fmla="*/ 2147483646 w 1326"/>
              <a:gd name="T21" fmla="*/ 0 h 152"/>
              <a:gd name="T22" fmla="*/ 2147483646 w 1326"/>
              <a:gd name="T23" fmla="*/ 221773750 h 152"/>
              <a:gd name="T24" fmla="*/ 2147483646 w 1326"/>
              <a:gd name="T25" fmla="*/ 1290320000 h 152"/>
              <a:gd name="T26" fmla="*/ 2147483646 w 1326"/>
              <a:gd name="T27" fmla="*/ 796369375 h 152"/>
              <a:gd name="T28" fmla="*/ 2147483646 w 1326"/>
              <a:gd name="T29" fmla="*/ 1512093750 h 152"/>
              <a:gd name="T30" fmla="*/ 2147483646 w 1326"/>
              <a:gd name="T31" fmla="*/ 262096250 h 152"/>
              <a:gd name="T32" fmla="*/ 2147483646 w 1326"/>
              <a:gd name="T33" fmla="*/ 796369375 h 152"/>
              <a:gd name="T34" fmla="*/ 2147483646 w 1326"/>
              <a:gd name="T35" fmla="*/ 1340723125 h 152"/>
              <a:gd name="T36" fmla="*/ 2147483646 w 1326"/>
              <a:gd name="T37" fmla="*/ 786288750 h 152"/>
              <a:gd name="T38" fmla="*/ 2147483646 w 1326"/>
              <a:gd name="T39" fmla="*/ 786288750 h 152"/>
              <a:gd name="T40" fmla="*/ 2147483646 w 1326"/>
              <a:gd name="T41" fmla="*/ 252015625 h 152"/>
              <a:gd name="T42" fmla="*/ 2147483646 w 1326"/>
              <a:gd name="T43" fmla="*/ 786288750 h 152"/>
              <a:gd name="T44" fmla="*/ 2147483646 w 1326"/>
              <a:gd name="T45" fmla="*/ 786288750 h 152"/>
              <a:gd name="T46" fmla="*/ 2147483646 w 1326"/>
              <a:gd name="T47" fmla="*/ 1532255000 h 152"/>
              <a:gd name="T48" fmla="*/ 2147483646 w 1326"/>
              <a:gd name="T49" fmla="*/ 1360884375 h 152"/>
              <a:gd name="T50" fmla="*/ 2147483646 w 1326"/>
              <a:gd name="T51" fmla="*/ 1512093750 h 152"/>
              <a:gd name="T52" fmla="*/ 2147483646 w 1326"/>
              <a:gd name="T53" fmla="*/ 806450000 h 152"/>
              <a:gd name="T54" fmla="*/ 2147483646 w 1326"/>
              <a:gd name="T55" fmla="*/ 977820625 h 152"/>
              <a:gd name="T56" fmla="*/ 2147483646 w 1326"/>
              <a:gd name="T57" fmla="*/ 1340723125 h 152"/>
              <a:gd name="T58" fmla="*/ 2147483646 w 1326"/>
              <a:gd name="T59" fmla="*/ 383063750 h 152"/>
              <a:gd name="T60" fmla="*/ 2147483646 w 1326"/>
              <a:gd name="T61" fmla="*/ 796369375 h 152"/>
              <a:gd name="T62" fmla="*/ 2147483646 w 1326"/>
              <a:gd name="T63" fmla="*/ 1340723125 h 152"/>
              <a:gd name="T64" fmla="*/ 2147483646 w 1326"/>
              <a:gd name="T65" fmla="*/ 1532255000 h 152"/>
              <a:gd name="T66" fmla="*/ 2147483646 w 1326"/>
              <a:gd name="T67" fmla="*/ 786288750 h 152"/>
              <a:gd name="T68" fmla="*/ 2147483646 w 1326"/>
              <a:gd name="T69" fmla="*/ 766127500 h 152"/>
              <a:gd name="T70" fmla="*/ 2147483646 w 1326"/>
              <a:gd name="T71" fmla="*/ 514111875 h 152"/>
              <a:gd name="T72" fmla="*/ 2147483646 w 1326"/>
              <a:gd name="T73" fmla="*/ 1340723125 h 152"/>
              <a:gd name="T74" fmla="*/ 2147483646 w 1326"/>
              <a:gd name="T75" fmla="*/ 947578750 h 152"/>
              <a:gd name="T76" fmla="*/ 2147483646 w 1326"/>
              <a:gd name="T77" fmla="*/ 504031250 h 152"/>
              <a:gd name="T78" fmla="*/ 2147483646 w 1326"/>
              <a:gd name="T79" fmla="*/ 262096250 h 152"/>
              <a:gd name="T80" fmla="*/ 2147483646 w 1326"/>
              <a:gd name="T81" fmla="*/ 1512093750 h 152"/>
              <a:gd name="T82" fmla="*/ 2147483646 w 1326"/>
              <a:gd name="T83" fmla="*/ 1018143125 h 152"/>
              <a:gd name="T84" fmla="*/ 2147483646 w 1326"/>
              <a:gd name="T85" fmla="*/ 1512093750 h 152"/>
              <a:gd name="T86" fmla="*/ 2147483646 w 1326"/>
              <a:gd name="T87" fmla="*/ 1340723125 h 152"/>
              <a:gd name="T88" fmla="*/ 2147483646 w 1326"/>
              <a:gd name="T89" fmla="*/ 1532255000 h 152"/>
              <a:gd name="T90" fmla="*/ 2147483646 w 1326"/>
              <a:gd name="T91" fmla="*/ 786288750 h 152"/>
              <a:gd name="T92" fmla="*/ 2147483646 w 1326"/>
              <a:gd name="T93" fmla="*/ 90725625 h 152"/>
              <a:gd name="T94" fmla="*/ 2147483646 w 1326"/>
              <a:gd name="T95" fmla="*/ 715724375 h 152"/>
              <a:gd name="T96" fmla="*/ 1431448750 w 1326"/>
              <a:gd name="T97" fmla="*/ 90725625 h 152"/>
              <a:gd name="T98" fmla="*/ 120967500 w 1326"/>
              <a:gd name="T99" fmla="*/ 90725625 h 152"/>
              <a:gd name="T100" fmla="*/ 171370625 w 1326"/>
              <a:gd name="T101" fmla="*/ 393144375 h 152"/>
              <a:gd name="T102" fmla="*/ 504031250 w 1326"/>
              <a:gd name="T103" fmla="*/ 262096250 h 152"/>
              <a:gd name="T104" fmla="*/ 705643750 w 1326"/>
              <a:gd name="T105" fmla="*/ 262096250 h 152"/>
              <a:gd name="T106" fmla="*/ 1320561875 w 1326"/>
              <a:gd name="T107" fmla="*/ 262096250 h 152"/>
              <a:gd name="T108" fmla="*/ 1562496875 w 1326"/>
              <a:gd name="T109" fmla="*/ 1512093750 h 152"/>
              <a:gd name="T110" fmla="*/ 2147483646 w 1326"/>
              <a:gd name="T111" fmla="*/ 1512093750 h 152"/>
              <a:gd name="T112" fmla="*/ 2147483646 w 1326"/>
              <a:gd name="T113" fmla="*/ 262096250 h 15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26" h="152">
                <a:moveTo>
                  <a:pt x="1305" y="14"/>
                </a:moveTo>
                <a:cubicBezTo>
                  <a:pt x="1302" y="14"/>
                  <a:pt x="1302" y="14"/>
                  <a:pt x="1302" y="14"/>
                </a:cubicBezTo>
                <a:cubicBezTo>
                  <a:pt x="1302" y="22"/>
                  <a:pt x="1302" y="22"/>
                  <a:pt x="1302" y="22"/>
                </a:cubicBezTo>
                <a:cubicBezTo>
                  <a:pt x="1305" y="22"/>
                  <a:pt x="1305" y="22"/>
                  <a:pt x="1305" y="22"/>
                </a:cubicBezTo>
                <a:cubicBezTo>
                  <a:pt x="1307" y="22"/>
                  <a:pt x="1309" y="20"/>
                  <a:pt x="1309" y="18"/>
                </a:cubicBezTo>
                <a:cubicBezTo>
                  <a:pt x="1309" y="16"/>
                  <a:pt x="1307" y="14"/>
                  <a:pt x="1305" y="14"/>
                </a:cubicBezTo>
                <a:moveTo>
                  <a:pt x="1313" y="34"/>
                </a:moveTo>
                <a:cubicBezTo>
                  <a:pt x="1311" y="34"/>
                  <a:pt x="1310" y="34"/>
                  <a:pt x="1309" y="32"/>
                </a:cubicBezTo>
                <a:cubicBezTo>
                  <a:pt x="1306" y="26"/>
                  <a:pt x="1306" y="26"/>
                  <a:pt x="1306" y="26"/>
                </a:cubicBezTo>
                <a:cubicBezTo>
                  <a:pt x="1306" y="25"/>
                  <a:pt x="1305" y="25"/>
                  <a:pt x="1304" y="25"/>
                </a:cubicBezTo>
                <a:cubicBezTo>
                  <a:pt x="1302" y="25"/>
                  <a:pt x="1302" y="25"/>
                  <a:pt x="1302" y="25"/>
                </a:cubicBezTo>
                <a:cubicBezTo>
                  <a:pt x="1302" y="34"/>
                  <a:pt x="1302" y="34"/>
                  <a:pt x="1302" y="34"/>
                </a:cubicBezTo>
                <a:cubicBezTo>
                  <a:pt x="1297" y="34"/>
                  <a:pt x="1297" y="34"/>
                  <a:pt x="1297" y="34"/>
                </a:cubicBezTo>
                <a:cubicBezTo>
                  <a:pt x="1297" y="14"/>
                  <a:pt x="1297" y="14"/>
                  <a:pt x="1297" y="14"/>
                </a:cubicBezTo>
                <a:cubicBezTo>
                  <a:pt x="1295" y="14"/>
                  <a:pt x="1295" y="14"/>
                  <a:pt x="1295" y="14"/>
                </a:cubicBezTo>
                <a:cubicBezTo>
                  <a:pt x="1295" y="11"/>
                  <a:pt x="1295" y="11"/>
                  <a:pt x="1295" y="11"/>
                </a:cubicBezTo>
                <a:cubicBezTo>
                  <a:pt x="1306" y="11"/>
                  <a:pt x="1306" y="11"/>
                  <a:pt x="1306" y="11"/>
                </a:cubicBezTo>
                <a:cubicBezTo>
                  <a:pt x="1310" y="11"/>
                  <a:pt x="1313" y="14"/>
                  <a:pt x="1313" y="18"/>
                </a:cubicBezTo>
                <a:cubicBezTo>
                  <a:pt x="1313" y="21"/>
                  <a:pt x="1311" y="23"/>
                  <a:pt x="1309" y="24"/>
                </a:cubicBezTo>
                <a:cubicBezTo>
                  <a:pt x="1309" y="24"/>
                  <a:pt x="1309" y="24"/>
                  <a:pt x="1309" y="24"/>
                </a:cubicBezTo>
                <a:cubicBezTo>
                  <a:pt x="1309" y="24"/>
                  <a:pt x="1310" y="24"/>
                  <a:pt x="1310" y="25"/>
                </a:cubicBezTo>
                <a:cubicBezTo>
                  <a:pt x="1313" y="30"/>
                  <a:pt x="1313" y="30"/>
                  <a:pt x="1313" y="30"/>
                </a:cubicBezTo>
                <a:cubicBezTo>
                  <a:pt x="1313" y="30"/>
                  <a:pt x="1314" y="31"/>
                  <a:pt x="1314" y="31"/>
                </a:cubicBezTo>
                <a:cubicBezTo>
                  <a:pt x="1315" y="31"/>
                  <a:pt x="1315" y="31"/>
                  <a:pt x="1315" y="31"/>
                </a:cubicBezTo>
                <a:cubicBezTo>
                  <a:pt x="1315" y="34"/>
                  <a:pt x="1315" y="34"/>
                  <a:pt x="1315" y="34"/>
                </a:cubicBezTo>
                <a:lnTo>
                  <a:pt x="1313" y="34"/>
                </a:lnTo>
                <a:close/>
                <a:moveTo>
                  <a:pt x="1322" y="22"/>
                </a:moveTo>
                <a:cubicBezTo>
                  <a:pt x="1322" y="32"/>
                  <a:pt x="1314" y="40"/>
                  <a:pt x="1305" y="40"/>
                </a:cubicBezTo>
                <a:cubicBezTo>
                  <a:pt x="1295" y="40"/>
                  <a:pt x="1288" y="32"/>
                  <a:pt x="1288" y="22"/>
                </a:cubicBezTo>
                <a:cubicBezTo>
                  <a:pt x="1288" y="12"/>
                  <a:pt x="1295" y="5"/>
                  <a:pt x="1305" y="5"/>
                </a:cubicBezTo>
                <a:cubicBezTo>
                  <a:pt x="1314" y="5"/>
                  <a:pt x="1322" y="12"/>
                  <a:pt x="1322" y="22"/>
                </a:cubicBezTo>
                <a:moveTo>
                  <a:pt x="1326" y="22"/>
                </a:moveTo>
                <a:cubicBezTo>
                  <a:pt x="1326" y="10"/>
                  <a:pt x="1317" y="0"/>
                  <a:pt x="1305" y="0"/>
                </a:cubicBezTo>
                <a:cubicBezTo>
                  <a:pt x="1293" y="0"/>
                  <a:pt x="1283" y="10"/>
                  <a:pt x="1283" y="22"/>
                </a:cubicBezTo>
                <a:cubicBezTo>
                  <a:pt x="1283" y="35"/>
                  <a:pt x="1293" y="44"/>
                  <a:pt x="1305" y="44"/>
                </a:cubicBezTo>
                <a:cubicBezTo>
                  <a:pt x="1317" y="44"/>
                  <a:pt x="1326" y="35"/>
                  <a:pt x="1326" y="22"/>
                </a:cubicBezTo>
                <a:moveTo>
                  <a:pt x="1208" y="26"/>
                </a:moveTo>
                <a:cubicBezTo>
                  <a:pt x="1185" y="26"/>
                  <a:pt x="1185" y="26"/>
                  <a:pt x="1185" y="26"/>
                </a:cubicBezTo>
                <a:cubicBezTo>
                  <a:pt x="1185" y="128"/>
                  <a:pt x="1185" y="128"/>
                  <a:pt x="1185" y="128"/>
                </a:cubicBezTo>
                <a:cubicBezTo>
                  <a:pt x="1185" y="131"/>
                  <a:pt x="1187" y="133"/>
                  <a:pt x="1190" y="133"/>
                </a:cubicBezTo>
                <a:cubicBezTo>
                  <a:pt x="1208" y="133"/>
                  <a:pt x="1208" y="133"/>
                  <a:pt x="1208" y="133"/>
                </a:cubicBezTo>
                <a:cubicBezTo>
                  <a:pt x="1240" y="133"/>
                  <a:pt x="1260" y="114"/>
                  <a:pt x="1260" y="79"/>
                </a:cubicBezTo>
                <a:cubicBezTo>
                  <a:pt x="1260" y="44"/>
                  <a:pt x="1239" y="26"/>
                  <a:pt x="1208" y="26"/>
                </a:cubicBezTo>
                <a:moveTo>
                  <a:pt x="1210" y="150"/>
                </a:moveTo>
                <a:cubicBezTo>
                  <a:pt x="1178" y="150"/>
                  <a:pt x="1178" y="150"/>
                  <a:pt x="1178" y="150"/>
                </a:cubicBezTo>
                <a:cubicBezTo>
                  <a:pt x="1169" y="150"/>
                  <a:pt x="1165" y="146"/>
                  <a:pt x="1165" y="137"/>
                </a:cubicBezTo>
                <a:cubicBezTo>
                  <a:pt x="1165" y="26"/>
                  <a:pt x="1165" y="26"/>
                  <a:pt x="1165" y="26"/>
                </a:cubicBezTo>
                <a:cubicBezTo>
                  <a:pt x="1152" y="26"/>
                  <a:pt x="1152" y="26"/>
                  <a:pt x="1152" y="26"/>
                </a:cubicBezTo>
                <a:cubicBezTo>
                  <a:pt x="1152" y="9"/>
                  <a:pt x="1152" y="9"/>
                  <a:pt x="1152" y="9"/>
                </a:cubicBezTo>
                <a:cubicBezTo>
                  <a:pt x="1210" y="9"/>
                  <a:pt x="1210" y="9"/>
                  <a:pt x="1210" y="9"/>
                </a:cubicBezTo>
                <a:cubicBezTo>
                  <a:pt x="1253" y="9"/>
                  <a:pt x="1281" y="34"/>
                  <a:pt x="1281" y="79"/>
                </a:cubicBezTo>
                <a:cubicBezTo>
                  <a:pt x="1281" y="124"/>
                  <a:pt x="1253" y="150"/>
                  <a:pt x="1210" y="150"/>
                </a:cubicBezTo>
                <a:moveTo>
                  <a:pt x="1124" y="78"/>
                </a:moveTo>
                <a:cubicBezTo>
                  <a:pt x="1124" y="109"/>
                  <a:pt x="1101" y="133"/>
                  <a:pt x="1072" y="133"/>
                </a:cubicBezTo>
                <a:cubicBezTo>
                  <a:pt x="1044" y="133"/>
                  <a:pt x="1021" y="109"/>
                  <a:pt x="1021" y="78"/>
                </a:cubicBezTo>
                <a:cubicBezTo>
                  <a:pt x="1021" y="48"/>
                  <a:pt x="1044" y="25"/>
                  <a:pt x="1072" y="25"/>
                </a:cubicBezTo>
                <a:cubicBezTo>
                  <a:pt x="1101" y="25"/>
                  <a:pt x="1124" y="48"/>
                  <a:pt x="1124" y="78"/>
                </a:cubicBezTo>
                <a:moveTo>
                  <a:pt x="1145" y="78"/>
                </a:moveTo>
                <a:cubicBezTo>
                  <a:pt x="1145" y="38"/>
                  <a:pt x="1113" y="6"/>
                  <a:pt x="1072" y="6"/>
                </a:cubicBezTo>
                <a:cubicBezTo>
                  <a:pt x="1031" y="6"/>
                  <a:pt x="1000" y="38"/>
                  <a:pt x="1000" y="78"/>
                </a:cubicBezTo>
                <a:cubicBezTo>
                  <a:pt x="1000" y="120"/>
                  <a:pt x="1031" y="152"/>
                  <a:pt x="1072" y="152"/>
                </a:cubicBezTo>
                <a:cubicBezTo>
                  <a:pt x="1113" y="152"/>
                  <a:pt x="1145" y="120"/>
                  <a:pt x="1145" y="78"/>
                </a:cubicBezTo>
                <a:moveTo>
                  <a:pt x="912" y="25"/>
                </a:moveTo>
                <a:cubicBezTo>
                  <a:pt x="884" y="25"/>
                  <a:pt x="861" y="48"/>
                  <a:pt x="861" y="78"/>
                </a:cubicBezTo>
                <a:cubicBezTo>
                  <a:pt x="861" y="109"/>
                  <a:pt x="884" y="133"/>
                  <a:pt x="912" y="133"/>
                </a:cubicBezTo>
                <a:cubicBezTo>
                  <a:pt x="941" y="133"/>
                  <a:pt x="964" y="109"/>
                  <a:pt x="964" y="78"/>
                </a:cubicBezTo>
                <a:cubicBezTo>
                  <a:pt x="964" y="48"/>
                  <a:pt x="941" y="25"/>
                  <a:pt x="912" y="25"/>
                </a:cubicBezTo>
                <a:moveTo>
                  <a:pt x="912" y="152"/>
                </a:moveTo>
                <a:cubicBezTo>
                  <a:pt x="872" y="152"/>
                  <a:pt x="840" y="120"/>
                  <a:pt x="840" y="78"/>
                </a:cubicBezTo>
                <a:cubicBezTo>
                  <a:pt x="840" y="38"/>
                  <a:pt x="872" y="6"/>
                  <a:pt x="912" y="6"/>
                </a:cubicBezTo>
                <a:cubicBezTo>
                  <a:pt x="953" y="6"/>
                  <a:pt x="985" y="38"/>
                  <a:pt x="985" y="78"/>
                </a:cubicBezTo>
                <a:cubicBezTo>
                  <a:pt x="985" y="120"/>
                  <a:pt x="953" y="152"/>
                  <a:pt x="912" y="152"/>
                </a:cubicBezTo>
                <a:moveTo>
                  <a:pt x="696" y="79"/>
                </a:moveTo>
                <a:cubicBezTo>
                  <a:pt x="696" y="123"/>
                  <a:pt x="727" y="152"/>
                  <a:pt x="764" y="152"/>
                </a:cubicBezTo>
                <a:cubicBezTo>
                  <a:pt x="793" y="152"/>
                  <a:pt x="808" y="135"/>
                  <a:pt x="808" y="135"/>
                </a:cubicBezTo>
                <a:cubicBezTo>
                  <a:pt x="809" y="135"/>
                  <a:pt x="809" y="135"/>
                  <a:pt x="809" y="135"/>
                </a:cubicBezTo>
                <a:cubicBezTo>
                  <a:pt x="809" y="135"/>
                  <a:pt x="809" y="138"/>
                  <a:pt x="809" y="141"/>
                </a:cubicBezTo>
                <a:cubicBezTo>
                  <a:pt x="809" y="150"/>
                  <a:pt x="809" y="150"/>
                  <a:pt x="809" y="150"/>
                </a:cubicBezTo>
                <a:cubicBezTo>
                  <a:pt x="826" y="150"/>
                  <a:pt x="826" y="150"/>
                  <a:pt x="826" y="150"/>
                </a:cubicBezTo>
                <a:cubicBezTo>
                  <a:pt x="826" y="93"/>
                  <a:pt x="826" y="93"/>
                  <a:pt x="826" y="93"/>
                </a:cubicBezTo>
                <a:cubicBezTo>
                  <a:pt x="826" y="84"/>
                  <a:pt x="822" y="80"/>
                  <a:pt x="813" y="80"/>
                </a:cubicBezTo>
                <a:cubicBezTo>
                  <a:pt x="795" y="80"/>
                  <a:pt x="795" y="80"/>
                  <a:pt x="795" y="80"/>
                </a:cubicBezTo>
                <a:cubicBezTo>
                  <a:pt x="795" y="97"/>
                  <a:pt x="795" y="97"/>
                  <a:pt x="795" y="97"/>
                </a:cubicBezTo>
                <a:cubicBezTo>
                  <a:pt x="803" y="97"/>
                  <a:pt x="803" y="97"/>
                  <a:pt x="803" y="97"/>
                </a:cubicBezTo>
                <a:cubicBezTo>
                  <a:pt x="806" y="97"/>
                  <a:pt x="808" y="99"/>
                  <a:pt x="808" y="102"/>
                </a:cubicBezTo>
                <a:cubicBezTo>
                  <a:pt x="808" y="116"/>
                  <a:pt x="808" y="116"/>
                  <a:pt x="808" y="116"/>
                </a:cubicBezTo>
                <a:cubicBezTo>
                  <a:pt x="808" y="116"/>
                  <a:pt x="793" y="133"/>
                  <a:pt x="768" y="133"/>
                </a:cubicBezTo>
                <a:cubicBezTo>
                  <a:pt x="739" y="133"/>
                  <a:pt x="716" y="111"/>
                  <a:pt x="716" y="79"/>
                </a:cubicBezTo>
                <a:cubicBezTo>
                  <a:pt x="716" y="47"/>
                  <a:pt x="739" y="25"/>
                  <a:pt x="767" y="25"/>
                </a:cubicBezTo>
                <a:cubicBezTo>
                  <a:pt x="791" y="25"/>
                  <a:pt x="806" y="38"/>
                  <a:pt x="806" y="38"/>
                </a:cubicBezTo>
                <a:cubicBezTo>
                  <a:pt x="817" y="24"/>
                  <a:pt x="817" y="24"/>
                  <a:pt x="817" y="24"/>
                </a:cubicBezTo>
                <a:cubicBezTo>
                  <a:pt x="817" y="24"/>
                  <a:pt x="801" y="6"/>
                  <a:pt x="767" y="6"/>
                </a:cubicBezTo>
                <a:cubicBezTo>
                  <a:pt x="726" y="6"/>
                  <a:pt x="696" y="38"/>
                  <a:pt x="696" y="79"/>
                </a:cubicBezTo>
                <a:moveTo>
                  <a:pt x="608" y="25"/>
                </a:moveTo>
                <a:cubicBezTo>
                  <a:pt x="579" y="25"/>
                  <a:pt x="556" y="48"/>
                  <a:pt x="556" y="78"/>
                </a:cubicBezTo>
                <a:cubicBezTo>
                  <a:pt x="556" y="109"/>
                  <a:pt x="579" y="133"/>
                  <a:pt x="608" y="133"/>
                </a:cubicBezTo>
                <a:cubicBezTo>
                  <a:pt x="637" y="133"/>
                  <a:pt x="660" y="109"/>
                  <a:pt x="660" y="78"/>
                </a:cubicBezTo>
                <a:cubicBezTo>
                  <a:pt x="660" y="48"/>
                  <a:pt x="637" y="25"/>
                  <a:pt x="608" y="25"/>
                </a:cubicBezTo>
                <a:moveTo>
                  <a:pt x="608" y="152"/>
                </a:moveTo>
                <a:cubicBezTo>
                  <a:pt x="567" y="152"/>
                  <a:pt x="536" y="120"/>
                  <a:pt x="536" y="78"/>
                </a:cubicBezTo>
                <a:cubicBezTo>
                  <a:pt x="536" y="38"/>
                  <a:pt x="567" y="6"/>
                  <a:pt x="608" y="6"/>
                </a:cubicBezTo>
                <a:cubicBezTo>
                  <a:pt x="649" y="6"/>
                  <a:pt x="681" y="38"/>
                  <a:pt x="681" y="78"/>
                </a:cubicBezTo>
                <a:cubicBezTo>
                  <a:pt x="681" y="120"/>
                  <a:pt x="649" y="152"/>
                  <a:pt x="608" y="152"/>
                </a:cubicBezTo>
                <a:moveTo>
                  <a:pt x="475" y="76"/>
                </a:moveTo>
                <a:cubicBezTo>
                  <a:pt x="449" y="76"/>
                  <a:pt x="449" y="76"/>
                  <a:pt x="449" y="76"/>
                </a:cubicBezTo>
                <a:cubicBezTo>
                  <a:pt x="449" y="26"/>
                  <a:pt x="449" y="26"/>
                  <a:pt x="449" y="26"/>
                </a:cubicBezTo>
                <a:cubicBezTo>
                  <a:pt x="476" y="26"/>
                  <a:pt x="476" y="26"/>
                  <a:pt x="476" y="26"/>
                </a:cubicBezTo>
                <a:cubicBezTo>
                  <a:pt x="490" y="26"/>
                  <a:pt x="499" y="35"/>
                  <a:pt x="499" y="51"/>
                </a:cubicBezTo>
                <a:cubicBezTo>
                  <a:pt x="499" y="67"/>
                  <a:pt x="490" y="76"/>
                  <a:pt x="475" y="76"/>
                </a:cubicBezTo>
                <a:moveTo>
                  <a:pt x="530" y="150"/>
                </a:moveTo>
                <a:cubicBezTo>
                  <a:pt x="530" y="133"/>
                  <a:pt x="530" y="133"/>
                  <a:pt x="530" y="133"/>
                </a:cubicBezTo>
                <a:cubicBezTo>
                  <a:pt x="528" y="133"/>
                  <a:pt x="528" y="133"/>
                  <a:pt x="528" y="133"/>
                </a:cubicBezTo>
                <a:cubicBezTo>
                  <a:pt x="523" y="133"/>
                  <a:pt x="520" y="132"/>
                  <a:pt x="518" y="128"/>
                </a:cubicBezTo>
                <a:cubicBezTo>
                  <a:pt x="501" y="94"/>
                  <a:pt x="501" y="94"/>
                  <a:pt x="501" y="94"/>
                </a:cubicBezTo>
                <a:cubicBezTo>
                  <a:pt x="498" y="90"/>
                  <a:pt x="495" y="88"/>
                  <a:pt x="495" y="88"/>
                </a:cubicBezTo>
                <a:cubicBezTo>
                  <a:pt x="495" y="87"/>
                  <a:pt x="495" y="87"/>
                  <a:pt x="495" y="87"/>
                </a:cubicBezTo>
                <a:cubicBezTo>
                  <a:pt x="505" y="85"/>
                  <a:pt x="520" y="74"/>
                  <a:pt x="520" y="50"/>
                </a:cubicBezTo>
                <a:cubicBezTo>
                  <a:pt x="520" y="24"/>
                  <a:pt x="503" y="9"/>
                  <a:pt x="478" y="9"/>
                </a:cubicBezTo>
                <a:cubicBezTo>
                  <a:pt x="416" y="9"/>
                  <a:pt x="416" y="9"/>
                  <a:pt x="416" y="9"/>
                </a:cubicBezTo>
                <a:cubicBezTo>
                  <a:pt x="416" y="26"/>
                  <a:pt x="416" y="26"/>
                  <a:pt x="416" y="26"/>
                </a:cubicBezTo>
                <a:cubicBezTo>
                  <a:pt x="429" y="26"/>
                  <a:pt x="429" y="26"/>
                  <a:pt x="429" y="26"/>
                </a:cubicBezTo>
                <a:cubicBezTo>
                  <a:pt x="429" y="150"/>
                  <a:pt x="429" y="150"/>
                  <a:pt x="429" y="150"/>
                </a:cubicBezTo>
                <a:cubicBezTo>
                  <a:pt x="449" y="150"/>
                  <a:pt x="449" y="150"/>
                  <a:pt x="449" y="150"/>
                </a:cubicBezTo>
                <a:cubicBezTo>
                  <a:pt x="449" y="94"/>
                  <a:pt x="449" y="94"/>
                  <a:pt x="449" y="94"/>
                </a:cubicBezTo>
                <a:cubicBezTo>
                  <a:pt x="468" y="94"/>
                  <a:pt x="468" y="94"/>
                  <a:pt x="468" y="94"/>
                </a:cubicBezTo>
                <a:cubicBezTo>
                  <a:pt x="475" y="94"/>
                  <a:pt x="478" y="95"/>
                  <a:pt x="482" y="101"/>
                </a:cubicBezTo>
                <a:cubicBezTo>
                  <a:pt x="501" y="139"/>
                  <a:pt x="501" y="139"/>
                  <a:pt x="501" y="139"/>
                </a:cubicBezTo>
                <a:cubicBezTo>
                  <a:pt x="505" y="148"/>
                  <a:pt x="509" y="150"/>
                  <a:pt x="520" y="150"/>
                </a:cubicBezTo>
                <a:lnTo>
                  <a:pt x="530" y="150"/>
                </a:lnTo>
                <a:close/>
                <a:moveTo>
                  <a:pt x="340" y="25"/>
                </a:moveTo>
                <a:cubicBezTo>
                  <a:pt x="311" y="25"/>
                  <a:pt x="288" y="48"/>
                  <a:pt x="288" y="78"/>
                </a:cubicBezTo>
                <a:cubicBezTo>
                  <a:pt x="288" y="109"/>
                  <a:pt x="311" y="133"/>
                  <a:pt x="340" y="133"/>
                </a:cubicBezTo>
                <a:cubicBezTo>
                  <a:pt x="368" y="133"/>
                  <a:pt x="392" y="109"/>
                  <a:pt x="392" y="78"/>
                </a:cubicBezTo>
                <a:cubicBezTo>
                  <a:pt x="392" y="48"/>
                  <a:pt x="368" y="25"/>
                  <a:pt x="340" y="25"/>
                </a:cubicBezTo>
                <a:moveTo>
                  <a:pt x="340" y="152"/>
                </a:moveTo>
                <a:cubicBezTo>
                  <a:pt x="299" y="152"/>
                  <a:pt x="268" y="120"/>
                  <a:pt x="268" y="78"/>
                </a:cubicBezTo>
                <a:cubicBezTo>
                  <a:pt x="268" y="38"/>
                  <a:pt x="299" y="6"/>
                  <a:pt x="340" y="6"/>
                </a:cubicBezTo>
                <a:cubicBezTo>
                  <a:pt x="381" y="6"/>
                  <a:pt x="412" y="38"/>
                  <a:pt x="412" y="78"/>
                </a:cubicBezTo>
                <a:cubicBezTo>
                  <a:pt x="412" y="120"/>
                  <a:pt x="381" y="152"/>
                  <a:pt x="340" y="152"/>
                </a:cubicBezTo>
                <a:moveTo>
                  <a:pt x="260" y="26"/>
                </a:moveTo>
                <a:cubicBezTo>
                  <a:pt x="260" y="9"/>
                  <a:pt x="260" y="9"/>
                  <a:pt x="260" y="9"/>
                </a:cubicBezTo>
                <a:cubicBezTo>
                  <a:pt x="240" y="9"/>
                  <a:pt x="240" y="9"/>
                  <a:pt x="240" y="9"/>
                </a:cubicBezTo>
                <a:cubicBezTo>
                  <a:pt x="231" y="9"/>
                  <a:pt x="227" y="12"/>
                  <a:pt x="227" y="21"/>
                </a:cubicBezTo>
                <a:cubicBezTo>
                  <a:pt x="227" y="71"/>
                  <a:pt x="227" y="71"/>
                  <a:pt x="227" y="71"/>
                </a:cubicBezTo>
                <a:cubicBezTo>
                  <a:pt x="155" y="71"/>
                  <a:pt x="155" y="71"/>
                  <a:pt x="155" y="71"/>
                </a:cubicBezTo>
                <a:cubicBezTo>
                  <a:pt x="155" y="21"/>
                  <a:pt x="155" y="21"/>
                  <a:pt x="155" y="21"/>
                </a:cubicBezTo>
                <a:cubicBezTo>
                  <a:pt x="155" y="12"/>
                  <a:pt x="151" y="9"/>
                  <a:pt x="142" y="9"/>
                </a:cubicBezTo>
                <a:cubicBezTo>
                  <a:pt x="125" y="9"/>
                  <a:pt x="125" y="9"/>
                  <a:pt x="125" y="9"/>
                </a:cubicBezTo>
                <a:cubicBezTo>
                  <a:pt x="122" y="9"/>
                  <a:pt x="122" y="9"/>
                  <a:pt x="12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3" y="9"/>
                  <a:pt x="0" y="12"/>
                  <a:pt x="0" y="21"/>
                </a:cubicBezTo>
                <a:cubicBezTo>
                  <a:pt x="0" y="39"/>
                  <a:pt x="0" y="39"/>
                  <a:pt x="0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7"/>
                  <a:pt x="19" y="26"/>
                  <a:pt x="22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150"/>
                  <a:pt x="50" y="150"/>
                  <a:pt x="50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0" y="26"/>
                  <a:pt x="70" y="26"/>
                  <a:pt x="70" y="26"/>
                </a:cubicBezTo>
                <a:cubicBezTo>
                  <a:pt x="122" y="26"/>
                  <a:pt x="122" y="26"/>
                  <a:pt x="122" y="26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3" y="26"/>
                  <a:pt x="135" y="27"/>
                  <a:pt x="135" y="30"/>
                </a:cubicBezTo>
                <a:cubicBezTo>
                  <a:pt x="135" y="150"/>
                  <a:pt x="135" y="150"/>
                  <a:pt x="135" y="150"/>
                </a:cubicBezTo>
                <a:cubicBezTo>
                  <a:pt x="155" y="150"/>
                  <a:pt x="155" y="150"/>
                  <a:pt x="155" y="150"/>
                </a:cubicBezTo>
                <a:cubicBezTo>
                  <a:pt x="155" y="88"/>
                  <a:pt x="155" y="88"/>
                  <a:pt x="155" y="88"/>
                </a:cubicBezTo>
                <a:cubicBezTo>
                  <a:pt x="227" y="88"/>
                  <a:pt x="227" y="88"/>
                  <a:pt x="227" y="88"/>
                </a:cubicBezTo>
                <a:cubicBezTo>
                  <a:pt x="227" y="150"/>
                  <a:pt x="227" y="150"/>
                  <a:pt x="227" y="150"/>
                </a:cubicBezTo>
                <a:cubicBezTo>
                  <a:pt x="247" y="150"/>
                  <a:pt x="247" y="150"/>
                  <a:pt x="247" y="150"/>
                </a:cubicBezTo>
                <a:cubicBezTo>
                  <a:pt x="247" y="30"/>
                  <a:pt x="247" y="30"/>
                  <a:pt x="247" y="30"/>
                </a:cubicBezTo>
                <a:cubicBezTo>
                  <a:pt x="247" y="27"/>
                  <a:pt x="248" y="26"/>
                  <a:pt x="251" y="26"/>
                </a:cubicBezTo>
                <a:lnTo>
                  <a:pt x="26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3224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00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78318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1368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1641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63261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7113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4789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7482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1064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33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#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14D9D8-4915-4DD3-B75F-03B067A78DBE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15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03038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9333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67473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7830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3346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8592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391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3069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07487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7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#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81D72F0-F1E8-4C7E-A34B-E1B1A2B131A5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2323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35173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3836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2406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4081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6985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5426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6573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8335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93651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603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#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E16E279-65A0-47BD-BE36-39C6D3875A3E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0375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8635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4281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57178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77315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3814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77797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665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7376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7692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67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#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36B6A87-6B42-4652-87FF-AAFD11F0E5A6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970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57648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60" y="785794"/>
            <a:ext cx="11525331" cy="128588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1" y="3357564"/>
            <a:ext cx="7048500" cy="2714625"/>
          </a:xfr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889276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4093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4924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21377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9339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68419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3637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214423"/>
            <a:ext cx="11811081" cy="52149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52501" y="714376"/>
            <a:ext cx="11239500" cy="428609"/>
          </a:xfrm>
        </p:spPr>
        <p:txBody>
          <a:bodyPr lIns="126000">
            <a:noAutofit/>
          </a:bodyPr>
          <a:lstStyle>
            <a:lvl1pPr>
              <a:buNone/>
              <a:defRPr sz="2400"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77343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:\Users\yacoob.kurimbokus\AppData\Local\Microsoft\Windows\Temporary Internet Files\Content.IE5\YX34WH1Z\MCj0433885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2500313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819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#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BCBA93F-E0CC-4DE5-9899-DD59800A1115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1702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590554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096000" y="1000109"/>
            <a:ext cx="590554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827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5133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19177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5956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5128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10898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6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02066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54675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032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#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BE682A4-9856-4DF5-AE20-CFF5DD1888FA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6079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21340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2641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9187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1717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0812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7084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057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8243" y="2285992"/>
            <a:ext cx="6858048" cy="32147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00019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(Out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336552" y="255588"/>
            <a:ext cx="11510433" cy="6602412"/>
          </a:xfrm>
          <a:custGeom>
            <a:avLst/>
            <a:gdLst>
              <a:gd name="T0" fmla="*/ 2147483646 w 2722"/>
              <a:gd name="T1" fmla="*/ 2147483646 h 2081"/>
              <a:gd name="T2" fmla="*/ 2147483646 w 2722"/>
              <a:gd name="T3" fmla="*/ 905948646 h 2081"/>
              <a:gd name="T4" fmla="*/ 2147483646 w 2722"/>
              <a:gd name="T5" fmla="*/ 0 h 2081"/>
              <a:gd name="T6" fmla="*/ 905257312 w 2722"/>
              <a:gd name="T7" fmla="*/ 0 h 2081"/>
              <a:gd name="T8" fmla="*/ 0 w 2722"/>
              <a:gd name="T9" fmla="*/ 905948646 h 2081"/>
              <a:gd name="T10" fmla="*/ 0 w 2722"/>
              <a:gd name="T11" fmla="*/ 2147483646 h 2081"/>
              <a:gd name="T12" fmla="*/ 905257312 w 2722"/>
              <a:gd name="T13" fmla="*/ 2147483646 h 2081"/>
              <a:gd name="T14" fmla="*/ 2147483646 w 2722"/>
              <a:gd name="T15" fmla="*/ 2147483646 h 2081"/>
              <a:gd name="T16" fmla="*/ 2147483646 w 2722"/>
              <a:gd name="T17" fmla="*/ 2147483646 h 2081"/>
              <a:gd name="T18" fmla="*/ 2147483646 w 2722"/>
              <a:gd name="T19" fmla="*/ 2147483646 h 2081"/>
              <a:gd name="T20" fmla="*/ 2147483646 w 2722"/>
              <a:gd name="T21" fmla="*/ 2147483646 h 2081"/>
              <a:gd name="T22" fmla="*/ 2147483646 w 2722"/>
              <a:gd name="T23" fmla="*/ 2147483646 h 2081"/>
              <a:gd name="T24" fmla="*/ 2147483646 w 2722"/>
              <a:gd name="T25" fmla="*/ 2147483646 h 2081"/>
              <a:gd name="T26" fmla="*/ 2147483646 w 2722"/>
              <a:gd name="T27" fmla="*/ 2147483646 h 2081"/>
              <a:gd name="T28" fmla="*/ 2147483646 w 2722"/>
              <a:gd name="T29" fmla="*/ 2147483646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2722" y="1912"/>
                </a:moveTo>
                <a:cubicBezTo>
                  <a:pt x="2722" y="90"/>
                  <a:pt x="2722" y="90"/>
                  <a:pt x="2722" y="90"/>
                </a:cubicBezTo>
                <a:cubicBezTo>
                  <a:pt x="2722" y="90"/>
                  <a:pt x="2722" y="0"/>
                  <a:pt x="263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0" y="0"/>
                  <a:pt x="0" y="90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0" y="1912"/>
                  <a:pt x="0" y="2001"/>
                  <a:pt x="90" y="2001"/>
                </a:cubicBezTo>
                <a:cubicBezTo>
                  <a:pt x="1266" y="2001"/>
                  <a:pt x="1266" y="2001"/>
                  <a:pt x="1266" y="2001"/>
                </a:cubicBezTo>
                <a:cubicBezTo>
                  <a:pt x="1272" y="2001"/>
                  <a:pt x="1340" y="2001"/>
                  <a:pt x="1340" y="2068"/>
                </a:cubicBezTo>
                <a:cubicBezTo>
                  <a:pt x="1339" y="2081"/>
                  <a:pt x="1339" y="2081"/>
                  <a:pt x="1339" y="2081"/>
                </a:cubicBezTo>
                <a:cubicBezTo>
                  <a:pt x="1385" y="2081"/>
                  <a:pt x="1385" y="2081"/>
                  <a:pt x="1385" y="2081"/>
                </a:cubicBezTo>
                <a:cubicBezTo>
                  <a:pt x="1385" y="2068"/>
                  <a:pt x="1385" y="2068"/>
                  <a:pt x="1385" y="2068"/>
                </a:cubicBezTo>
                <a:cubicBezTo>
                  <a:pt x="1385" y="2001"/>
                  <a:pt x="1453" y="2001"/>
                  <a:pt x="1459" y="2001"/>
                </a:cubicBezTo>
                <a:cubicBezTo>
                  <a:pt x="2632" y="2001"/>
                  <a:pt x="2632" y="2001"/>
                  <a:pt x="2632" y="2001"/>
                </a:cubicBezTo>
                <a:cubicBezTo>
                  <a:pt x="2632" y="2001"/>
                  <a:pt x="2722" y="2001"/>
                  <a:pt x="2722" y="1912"/>
                </a:cubicBezTo>
                <a:close/>
              </a:path>
            </a:pathLst>
          </a:custGeom>
          <a:noFill/>
          <a:ln w="14288" cap="flat">
            <a:solidFill>
              <a:srgbClr val="6AC73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051002"/>
            <a:ext cx="10660593" cy="5291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33" y="1958465"/>
            <a:ext cx="10659535" cy="4236772"/>
          </a:xfrm>
        </p:spPr>
        <p:txBody>
          <a:bodyPr/>
          <a:lstStyle>
            <a:lvl1pPr>
              <a:lnSpc>
                <a:spcPts val="2200"/>
              </a:lnSpc>
              <a:spcAft>
                <a:spcPts val="650"/>
              </a:spcAft>
              <a:defRPr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47675" indent="-228600">
              <a:spcAft>
                <a:spcPts val="750"/>
              </a:spcAft>
              <a:buFont typeface="+mj-lt"/>
              <a:buAutoNum type="arabicPeriod"/>
              <a:defRPr>
                <a:solidFill>
                  <a:schemeClr val="tx2"/>
                </a:solidFill>
              </a:defRPr>
            </a:lvl2pPr>
            <a:lvl3pPr marL="1187450" indent="-215900">
              <a:lnSpc>
                <a:spcPts val="15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3pPr>
            <a:lvl4pPr marL="1406525" indent="-226800">
              <a:lnSpc>
                <a:spcPts val="15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4pPr>
            <a:lvl5pPr marL="1622425" indent="-226800">
              <a:lnSpc>
                <a:spcPts val="16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1800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0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340785" y="1"/>
            <a:ext cx="11510433" cy="6602413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0" y="1991"/>
              </a:cxn>
              <a:cxn ang="0">
                <a:pos x="90" y="2081"/>
              </a:cxn>
              <a:cxn ang="0">
                <a:pos x="2632" y="2081"/>
              </a:cxn>
              <a:cxn ang="0">
                <a:pos x="2722" y="1991"/>
              </a:cxn>
              <a:cxn ang="0">
                <a:pos x="2722" y="169"/>
              </a:cxn>
              <a:cxn ang="0">
                <a:pos x="2632" y="80"/>
              </a:cxn>
              <a:cxn ang="0">
                <a:pos x="1456" y="80"/>
              </a:cxn>
              <a:cxn ang="0">
                <a:pos x="1382" y="13"/>
              </a:cxn>
              <a:cxn ang="0">
                <a:pos x="1383" y="0"/>
              </a:cxn>
              <a:cxn ang="0">
                <a:pos x="1337" y="0"/>
              </a:cxn>
              <a:cxn ang="0">
                <a:pos x="1337" y="13"/>
              </a:cxn>
              <a:cxn ang="0">
                <a:pos x="1263" y="80"/>
              </a:cxn>
              <a:cxn ang="0">
                <a:pos x="90" y="80"/>
              </a:cxn>
              <a:cxn ang="0">
                <a:pos x="0" y="169"/>
              </a:cxn>
            </a:cxnLst>
            <a:rect l="0" t="0" r="r" b="b"/>
            <a:pathLst>
              <a:path w="2722" h="2081">
                <a:moveTo>
                  <a:pt x="0" y="169"/>
                </a:moveTo>
                <a:cubicBezTo>
                  <a:pt x="0" y="1991"/>
                  <a:pt x="0" y="1991"/>
                  <a:pt x="0" y="1991"/>
                </a:cubicBezTo>
                <a:cubicBezTo>
                  <a:pt x="0" y="1991"/>
                  <a:pt x="0" y="2081"/>
                  <a:pt x="90" y="2081"/>
                </a:cubicBezTo>
                <a:cubicBezTo>
                  <a:pt x="2632" y="2081"/>
                  <a:pt x="2632" y="2081"/>
                  <a:pt x="2632" y="2081"/>
                </a:cubicBezTo>
                <a:cubicBezTo>
                  <a:pt x="2632" y="2081"/>
                  <a:pt x="2722" y="2081"/>
                  <a:pt x="2722" y="1991"/>
                </a:cubicBezTo>
                <a:cubicBezTo>
                  <a:pt x="2722" y="169"/>
                  <a:pt x="2722" y="169"/>
                  <a:pt x="2722" y="169"/>
                </a:cubicBezTo>
                <a:cubicBezTo>
                  <a:pt x="2722" y="169"/>
                  <a:pt x="2722" y="80"/>
                  <a:pt x="2632" y="80"/>
                </a:cubicBezTo>
                <a:cubicBezTo>
                  <a:pt x="1456" y="80"/>
                  <a:pt x="1456" y="80"/>
                  <a:pt x="1456" y="80"/>
                </a:cubicBezTo>
                <a:cubicBezTo>
                  <a:pt x="1450" y="80"/>
                  <a:pt x="1382" y="80"/>
                  <a:pt x="1382" y="13"/>
                </a:cubicBezTo>
                <a:cubicBezTo>
                  <a:pt x="1383" y="0"/>
                  <a:pt x="1383" y="0"/>
                  <a:pt x="1383" y="0"/>
                </a:cubicBezTo>
                <a:cubicBezTo>
                  <a:pt x="1337" y="0"/>
                  <a:pt x="1337" y="0"/>
                  <a:pt x="1337" y="0"/>
                </a:cubicBezTo>
                <a:cubicBezTo>
                  <a:pt x="1337" y="13"/>
                  <a:pt x="1337" y="13"/>
                  <a:pt x="1337" y="13"/>
                </a:cubicBezTo>
                <a:cubicBezTo>
                  <a:pt x="1337" y="80"/>
                  <a:pt x="1269" y="80"/>
                  <a:pt x="1263" y="80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0" y="80"/>
                  <a:pt x="0" y="169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6AC738"/>
              </a:solidFill>
              <a:latin typeface="Trebuchet MS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051002"/>
            <a:ext cx="10660593" cy="5291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33" y="1958465"/>
            <a:ext cx="10659535" cy="4236772"/>
          </a:xfrm>
        </p:spPr>
        <p:txBody>
          <a:bodyPr/>
          <a:lstStyle>
            <a:lvl1pPr>
              <a:lnSpc>
                <a:spcPts val="2200"/>
              </a:lnSpc>
              <a:spcAft>
                <a:spcPts val="650"/>
              </a:spcAft>
              <a:defRPr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47675" indent="-228600">
              <a:spcAft>
                <a:spcPts val="750"/>
              </a:spcAft>
              <a:buFont typeface="+mj-lt"/>
              <a:buAutoNum type="arabicPeriod"/>
              <a:defRPr>
                <a:solidFill>
                  <a:schemeClr val="tx2"/>
                </a:solidFill>
              </a:defRPr>
            </a:lvl2pPr>
            <a:lvl3pPr marL="1187450" indent="-215900">
              <a:lnSpc>
                <a:spcPts val="15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3pPr>
            <a:lvl4pPr marL="1406525" indent="-226800">
              <a:lnSpc>
                <a:spcPts val="15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4pPr>
            <a:lvl5pPr marL="1622425" indent="-226800">
              <a:lnSpc>
                <a:spcPts val="16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46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#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FD6ACA9-EE65-4833-AE7D-494207003565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7654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94064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18599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23931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87331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26443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5507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7173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31608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3900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Out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6233" y="1442174"/>
            <a:ext cx="10659535" cy="431800"/>
          </a:xfrm>
        </p:spPr>
        <p:txBody>
          <a:bodyPr/>
          <a:lstStyle>
            <a:lvl1pPr>
              <a:lnSpc>
                <a:spcPts val="3100"/>
              </a:lnSpc>
              <a:spcAft>
                <a:spcPts val="763"/>
              </a:spcAft>
              <a:defRPr sz="250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rgbClr val="009D4E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Marketing</a:t>
            </a:r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rgbClr val="6AC738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Company Meeting - November 2012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153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#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US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9D4E"/>
                </a:solidFill>
              </a:rPr>
              <a:t>Marketing</a:t>
            </a:r>
            <a:endParaRPr lang="en-GB" dirty="0">
              <a:solidFill>
                <a:srgbClr val="009D4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648450"/>
            <a:ext cx="2688167" cy="1793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90CAE0-58DB-41DE-A80A-3B54D12A9026}" type="slidenum">
              <a:rPr lang="en-GB">
                <a:solidFill>
                  <a:srgbClr val="6AC738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6AC73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467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51066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5488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9981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812D-8127-4B36-B97A-D2711B966AB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744FC-9373-4EAC-B14E-6E621F6C9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812D-8127-4B36-B97A-D2711B966AB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744FC-9373-4EAC-B14E-6E621F6C9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812D-8127-4B36-B97A-D2711B966AB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744FC-9373-4EAC-B14E-6E621F6C9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812D-8127-4B36-B97A-D2711B966AB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744FC-9373-4EAC-B14E-6E621F6C9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812D-8127-4B36-B97A-D2711B966AB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744FC-9373-4EAC-B14E-6E621F6C9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812D-8127-4B36-B97A-D2711B966AB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744FC-9373-4EAC-B14E-6E621F6C9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812D-8127-4B36-B97A-D2711B966AB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744FC-9373-4EAC-B14E-6E621F6C9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355153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812D-8127-4B36-B97A-D2711B966AB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744FC-9373-4EAC-B14E-6E621F6C9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812D-8127-4B36-B97A-D2711B966AB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744FC-9373-4EAC-B14E-6E621F6C9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812D-8127-4B36-B97A-D2711B966AB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744FC-9373-4EAC-B14E-6E621F6C9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0812D-8127-4B36-B97A-D2711B966AB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744FC-9373-4EAC-B14E-6E621F6C95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234" y="1097399"/>
            <a:ext cx="10659533" cy="864095"/>
          </a:xfrm>
        </p:spPr>
        <p:txBody>
          <a:bodyPr/>
          <a:lstStyle>
            <a:lvl1pPr>
              <a:lnSpc>
                <a:spcPts val="5800"/>
              </a:lnSpc>
              <a:defRPr sz="58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234" y="1883563"/>
            <a:ext cx="10659533" cy="1545437"/>
          </a:xfrm>
        </p:spPr>
        <p:txBody>
          <a:bodyPr/>
          <a:lstStyle>
            <a:lvl1pPr marL="0" indent="0" algn="l">
              <a:lnSpc>
                <a:spcPts val="3500"/>
              </a:lnSpc>
              <a:spcAft>
                <a:spcPts val="360"/>
              </a:spcAft>
              <a:buNone/>
              <a:defRPr sz="3400" baseline="0">
                <a:solidFill>
                  <a:srgbClr val="006B5B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66233" y="3661691"/>
            <a:ext cx="5329767" cy="234000"/>
          </a:xfrm>
        </p:spPr>
        <p:txBody>
          <a:bodyPr/>
          <a:lstStyle>
            <a:lvl1pPr>
              <a:lnSpc>
                <a:spcPts val="1800"/>
              </a:lnSpc>
              <a:spcAft>
                <a:spcPts val="0"/>
              </a:spcAft>
              <a:defRPr sz="1600" b="1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66234" y="3890961"/>
            <a:ext cx="5329767" cy="3240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66234" y="5879299"/>
            <a:ext cx="5329767" cy="360000"/>
          </a:xfrm>
        </p:spPr>
        <p:txBody>
          <a:bodyPr/>
          <a:lstStyle>
            <a:lvl1pPr>
              <a:defRPr lang="en-US" sz="1600" kern="1200" baseline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6234" y="6105779"/>
            <a:ext cx="5329767" cy="360000"/>
          </a:xfrm>
        </p:spPr>
        <p:txBody>
          <a:bodyPr/>
          <a:lstStyle>
            <a:lvl1pPr>
              <a:defRPr lang="en-US" sz="1600" kern="1200" dirty="0" smtClean="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7818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857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39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1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03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6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422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84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227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6233" y="1442174"/>
            <a:ext cx="10659535" cy="431800"/>
          </a:xfrm>
        </p:spPr>
        <p:txBody>
          <a:bodyPr/>
          <a:lstStyle>
            <a:lvl1pPr>
              <a:lnSpc>
                <a:spcPts val="3100"/>
              </a:lnSpc>
              <a:spcAft>
                <a:spcPts val="763"/>
              </a:spcAft>
              <a:defRPr sz="250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17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653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27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17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558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408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23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49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061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03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Graph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00" y="1804490"/>
            <a:ext cx="10353600" cy="3783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6233" y="1442174"/>
            <a:ext cx="10659535" cy="431800"/>
          </a:xfrm>
        </p:spPr>
        <p:txBody>
          <a:bodyPr/>
          <a:lstStyle>
            <a:lvl1pPr>
              <a:lnSpc>
                <a:spcPts val="3100"/>
              </a:lnSpc>
              <a:spcAft>
                <a:spcPts val="763"/>
              </a:spcAft>
              <a:defRPr sz="250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24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5403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618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45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220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29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029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262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558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2622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0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Dual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33" y="2167200"/>
            <a:ext cx="10659535" cy="4236772"/>
          </a:xfrm>
        </p:spPr>
        <p:txBody>
          <a:bodyPr numCol="2" spcCol="504000"/>
          <a:lstStyle>
            <a:lvl1pPr>
              <a:lnSpc>
                <a:spcPts val="2200"/>
              </a:lnSpc>
              <a:spcAft>
                <a:spcPts val="2400"/>
              </a:spcAft>
              <a:defRPr>
                <a:solidFill>
                  <a:schemeClr val="tx2"/>
                </a:solidFill>
              </a:defRPr>
            </a:lvl1pPr>
            <a:lvl2pPr>
              <a:lnSpc>
                <a:spcPts val="2200"/>
              </a:lnSpc>
              <a:defRPr>
                <a:solidFill>
                  <a:schemeClr val="tx2"/>
                </a:solidFill>
              </a:defRPr>
            </a:lvl2pPr>
            <a:lvl3pPr marL="532800" indent="-172800">
              <a:lnSpc>
                <a:spcPts val="1900"/>
              </a:lnSpc>
              <a:spcBef>
                <a:spcPts val="240"/>
              </a:spcBef>
              <a:spcAft>
                <a:spcPts val="592"/>
              </a:spcAft>
              <a:defRPr sz="1700">
                <a:solidFill>
                  <a:schemeClr val="tx2"/>
                </a:solidFill>
              </a:defRPr>
            </a:lvl3pPr>
            <a:lvl4pPr marL="709613" indent="-182563">
              <a:lnSpc>
                <a:spcPts val="1900"/>
              </a:lnSpc>
              <a:defRPr sz="1700">
                <a:solidFill>
                  <a:schemeClr val="tx2"/>
                </a:solidFill>
              </a:defRPr>
            </a:lvl4pPr>
            <a:lvl5pPr marL="871538" indent="-173038">
              <a:lnSpc>
                <a:spcPts val="1900"/>
              </a:lnSpc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6233" y="1442174"/>
            <a:ext cx="10659535" cy="431800"/>
          </a:xfrm>
        </p:spPr>
        <p:txBody>
          <a:bodyPr/>
          <a:lstStyle>
            <a:lvl1pPr>
              <a:lnSpc>
                <a:spcPts val="3100"/>
              </a:lnSpc>
              <a:spcAft>
                <a:spcPts val="763"/>
              </a:spcAft>
              <a:defRPr sz="250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45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3242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2089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545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935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840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064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310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310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740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35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Tri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33" y="2098800"/>
            <a:ext cx="10659535" cy="3240000"/>
          </a:xfrm>
        </p:spPr>
        <p:txBody>
          <a:bodyPr numCol="3" spcCol="280800"/>
          <a:lstStyle>
            <a:lvl1pPr>
              <a:lnSpc>
                <a:spcPts val="1800"/>
              </a:lnSpc>
              <a:spcAft>
                <a:spcPts val="1800"/>
              </a:spcAft>
              <a:defRPr sz="1600">
                <a:solidFill>
                  <a:schemeClr val="tx2"/>
                </a:solidFill>
              </a:defRPr>
            </a:lvl1pPr>
            <a:lvl2pPr>
              <a:lnSpc>
                <a:spcPts val="1800"/>
              </a:lnSpc>
              <a:spcAft>
                <a:spcPts val="850"/>
              </a:spcAft>
              <a:defRPr sz="1600">
                <a:solidFill>
                  <a:schemeClr val="tx2"/>
                </a:solidFill>
              </a:defRPr>
            </a:lvl2pPr>
            <a:lvl3pPr marL="540000" indent="-100800">
              <a:lnSpc>
                <a:spcPts val="1600"/>
              </a:lnSpc>
              <a:spcBef>
                <a:spcPts val="0"/>
              </a:spcBef>
              <a:spcAft>
                <a:spcPts val="850"/>
              </a:spcAft>
              <a:defRPr sz="1400">
                <a:solidFill>
                  <a:schemeClr val="tx2"/>
                </a:solidFill>
              </a:defRPr>
            </a:lvl3pPr>
            <a:lvl4pPr marL="642938" indent="-100800">
              <a:lnSpc>
                <a:spcPts val="1600"/>
              </a:lnSpc>
              <a:defRPr sz="1400">
                <a:solidFill>
                  <a:schemeClr val="tx2"/>
                </a:solidFill>
              </a:defRPr>
            </a:lvl4pPr>
            <a:lvl5pPr marL="738188" indent="-100800">
              <a:lnSpc>
                <a:spcPts val="1600"/>
              </a:lnSpc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6233" y="1442174"/>
            <a:ext cx="10659535" cy="431800"/>
          </a:xfrm>
        </p:spPr>
        <p:txBody>
          <a:bodyPr/>
          <a:lstStyle>
            <a:lvl1pPr>
              <a:lnSpc>
                <a:spcPts val="3100"/>
              </a:lnSpc>
              <a:spcAft>
                <a:spcPts val="763"/>
              </a:spcAft>
              <a:defRPr sz="250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89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2708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401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5084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5070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3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60" y="785794"/>
            <a:ext cx="11525331" cy="128588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1" y="3357564"/>
            <a:ext cx="7048500" cy="2714625"/>
          </a:xfr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608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991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23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37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(1 text 1 graph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351" y="2151858"/>
            <a:ext cx="4904317" cy="3592800"/>
          </a:xfrm>
        </p:spPr>
        <p:txBody>
          <a:bodyPr/>
          <a:lstStyle>
            <a:lvl1pPr>
              <a:lnSpc>
                <a:spcPts val="2200"/>
              </a:lnSpc>
              <a:spcAft>
                <a:spcPts val="2200"/>
              </a:spcAft>
              <a:defRPr sz="2000">
                <a:solidFill>
                  <a:schemeClr val="tx2"/>
                </a:solidFill>
              </a:defRPr>
            </a:lvl1pPr>
            <a:lvl2pPr>
              <a:lnSpc>
                <a:spcPts val="2200"/>
              </a:lnSpc>
              <a:spcAft>
                <a:spcPts val="1100"/>
              </a:spcAft>
              <a:defRPr sz="2000">
                <a:solidFill>
                  <a:schemeClr val="tx2"/>
                </a:solidFill>
              </a:defRPr>
            </a:lvl2pPr>
            <a:lvl3pPr marL="536400" indent="-219600">
              <a:lnSpc>
                <a:spcPts val="1900"/>
              </a:lnSpc>
              <a:spcAft>
                <a:spcPts val="950"/>
              </a:spcAft>
              <a:defRPr sz="1700">
                <a:solidFill>
                  <a:schemeClr val="tx2"/>
                </a:solidFill>
              </a:defRPr>
            </a:lvl3pPr>
            <a:lvl4pPr marL="752475" indent="-225425">
              <a:lnSpc>
                <a:spcPts val="1900"/>
              </a:lnSpc>
              <a:spcAft>
                <a:spcPts val="950"/>
              </a:spcAft>
              <a:defRPr sz="1700">
                <a:solidFill>
                  <a:schemeClr val="tx2"/>
                </a:solidFill>
              </a:defRPr>
            </a:lvl4pPr>
            <a:lvl5pPr marL="981075" indent="-238125">
              <a:lnSpc>
                <a:spcPts val="1900"/>
              </a:lnSpc>
              <a:spcAft>
                <a:spcPts val="950"/>
              </a:spcAft>
              <a:defRPr sz="17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2400" y="2088000"/>
            <a:ext cx="4142400" cy="3308400"/>
          </a:xfrm>
        </p:spPr>
        <p:txBody>
          <a:bodyPr/>
          <a:lstStyle>
            <a:lvl1pPr>
              <a:defRPr lang="en-US" sz="20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2pPr>
            <a:lvl3pPr>
              <a:defRPr lang="en-US" sz="17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3pPr>
            <a:lvl4pPr>
              <a:defRPr lang="en-US" sz="17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4pPr>
            <a:lvl5pPr>
              <a:defRPr lang="en-GB" sz="1700" kern="1200" dirty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351" y="1443600"/>
            <a:ext cx="10660800" cy="432000"/>
          </a:xfrm>
        </p:spPr>
        <p:txBody>
          <a:bodyPr/>
          <a:lstStyle>
            <a:lvl1pPr>
              <a:lnSpc>
                <a:spcPts val="3100"/>
              </a:lnSpc>
              <a:defRPr sz="2500" baseline="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307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762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197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214423"/>
            <a:ext cx="11811081" cy="52149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52501" y="714376"/>
            <a:ext cx="11239500" cy="428609"/>
          </a:xfrm>
        </p:spPr>
        <p:txBody>
          <a:bodyPr lIns="126000">
            <a:noAutofit/>
          </a:bodyPr>
          <a:lstStyle>
            <a:lvl1pPr>
              <a:buNone/>
              <a:defRPr sz="2400">
                <a:latin typeface="+mj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6142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:\Users\yacoob.kurimbokus\AppData\Local\Microsoft\Windows\Temporary Internet Files\Content.IE5\YX34WH1Z\MCj0433885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2500313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5080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590554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096000" y="1000109"/>
            <a:ext cx="590554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1827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398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4115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8150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538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1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(Dual Col text 1 graph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351" y="2095200"/>
            <a:ext cx="7056000" cy="3963600"/>
          </a:xfrm>
        </p:spPr>
        <p:txBody>
          <a:bodyPr numCol="2" spcCol="216000"/>
          <a:lstStyle>
            <a:lvl1pPr>
              <a:lnSpc>
                <a:spcPts val="1800"/>
              </a:lnSpc>
              <a:spcAft>
                <a:spcPts val="1800"/>
              </a:spcAft>
              <a:defRPr sz="1600">
                <a:solidFill>
                  <a:schemeClr val="tx2"/>
                </a:solidFill>
              </a:defRPr>
            </a:lvl1pPr>
            <a:lvl2pPr>
              <a:lnSpc>
                <a:spcPts val="1800"/>
              </a:lnSpc>
              <a:spcAft>
                <a:spcPts val="800"/>
              </a:spcAft>
              <a:defRPr sz="1600">
                <a:solidFill>
                  <a:schemeClr val="tx2"/>
                </a:solidFill>
              </a:defRPr>
            </a:lvl2pPr>
            <a:lvl3pPr marL="540000" indent="-97200">
              <a:lnSpc>
                <a:spcPts val="1600"/>
              </a:lnSpc>
              <a:spcAft>
                <a:spcPts val="850"/>
              </a:spcAft>
              <a:defRPr sz="1400">
                <a:solidFill>
                  <a:schemeClr val="tx2"/>
                </a:solidFill>
              </a:defRPr>
            </a:lvl3pPr>
            <a:lvl4pPr marL="638175" indent="-101600">
              <a:lnSpc>
                <a:spcPts val="1600"/>
              </a:lnSpc>
              <a:spcAft>
                <a:spcPts val="850"/>
              </a:spcAft>
              <a:defRPr sz="1400">
                <a:solidFill>
                  <a:schemeClr val="tx2"/>
                </a:solidFill>
              </a:defRPr>
            </a:lvl4pPr>
            <a:lvl5pPr marL="728663" indent="-100013">
              <a:lnSpc>
                <a:spcPts val="1600"/>
              </a:lnSpc>
              <a:spcAft>
                <a:spcPts val="850"/>
              </a:spcAft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6001" y="2023201"/>
            <a:ext cx="3003215" cy="2440867"/>
          </a:xfrm>
        </p:spPr>
        <p:txBody>
          <a:bodyPr/>
          <a:lstStyle>
            <a:lvl1pPr>
              <a:defRPr lang="en-US" sz="20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2pPr>
            <a:lvl3pPr>
              <a:defRPr lang="en-US" sz="17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3pPr>
            <a:lvl4pPr>
              <a:defRPr lang="en-US" sz="1700" kern="1200" dirty="0" smtClean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4pPr>
            <a:lvl5pPr>
              <a:defRPr lang="en-GB" sz="1700" kern="1200" dirty="0">
                <a:solidFill>
                  <a:schemeClr val="tx2"/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351" y="1443600"/>
            <a:ext cx="10660800" cy="432000"/>
          </a:xfrm>
        </p:spPr>
        <p:txBody>
          <a:bodyPr/>
          <a:lstStyle>
            <a:lvl1pPr>
              <a:lnSpc>
                <a:spcPts val="3100"/>
              </a:lnSpc>
              <a:defRPr sz="2500" baseline="0">
                <a:solidFill>
                  <a:srgbClr val="009D4E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41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0149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460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7005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536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524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644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6584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6091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254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8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74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40785" y="255588"/>
            <a:ext cx="11510433" cy="6602412"/>
          </a:xfrm>
          <a:custGeom>
            <a:avLst/>
            <a:gdLst>
              <a:gd name="T0" fmla="*/ 2147483646 w 2722"/>
              <a:gd name="T1" fmla="*/ 2147483646 h 2081"/>
              <a:gd name="T2" fmla="*/ 2147483646 w 2722"/>
              <a:gd name="T3" fmla="*/ 905948646 h 2081"/>
              <a:gd name="T4" fmla="*/ 2147483646 w 2722"/>
              <a:gd name="T5" fmla="*/ 0 h 2081"/>
              <a:gd name="T6" fmla="*/ 905257312 w 2722"/>
              <a:gd name="T7" fmla="*/ 0 h 2081"/>
              <a:gd name="T8" fmla="*/ 0 w 2722"/>
              <a:gd name="T9" fmla="*/ 905948646 h 2081"/>
              <a:gd name="T10" fmla="*/ 0 w 2722"/>
              <a:gd name="T11" fmla="*/ 2147483646 h 2081"/>
              <a:gd name="T12" fmla="*/ 905257312 w 2722"/>
              <a:gd name="T13" fmla="*/ 2147483646 h 2081"/>
              <a:gd name="T14" fmla="*/ 2147483646 w 2722"/>
              <a:gd name="T15" fmla="*/ 2147483646 h 2081"/>
              <a:gd name="T16" fmla="*/ 2147483646 w 2722"/>
              <a:gd name="T17" fmla="*/ 2147483646 h 2081"/>
              <a:gd name="T18" fmla="*/ 2147483646 w 2722"/>
              <a:gd name="T19" fmla="*/ 2147483646 h 2081"/>
              <a:gd name="T20" fmla="*/ 2147483646 w 2722"/>
              <a:gd name="T21" fmla="*/ 2147483646 h 2081"/>
              <a:gd name="T22" fmla="*/ 2147483646 w 2722"/>
              <a:gd name="T23" fmla="*/ 2147483646 h 2081"/>
              <a:gd name="T24" fmla="*/ 2147483646 w 2722"/>
              <a:gd name="T25" fmla="*/ 2147483646 h 2081"/>
              <a:gd name="T26" fmla="*/ 2147483646 w 2722"/>
              <a:gd name="T27" fmla="*/ 2147483646 h 2081"/>
              <a:gd name="T28" fmla="*/ 2147483646 w 2722"/>
              <a:gd name="T29" fmla="*/ 2147483646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2722" y="1912"/>
                </a:moveTo>
                <a:cubicBezTo>
                  <a:pt x="2722" y="90"/>
                  <a:pt x="2722" y="90"/>
                  <a:pt x="2722" y="90"/>
                </a:cubicBezTo>
                <a:cubicBezTo>
                  <a:pt x="2722" y="90"/>
                  <a:pt x="2722" y="0"/>
                  <a:pt x="263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0" y="0"/>
                  <a:pt x="0" y="90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0" y="1912"/>
                  <a:pt x="0" y="2001"/>
                  <a:pt x="90" y="2001"/>
                </a:cubicBezTo>
                <a:cubicBezTo>
                  <a:pt x="1266" y="2001"/>
                  <a:pt x="1266" y="2001"/>
                  <a:pt x="1266" y="2001"/>
                </a:cubicBezTo>
                <a:cubicBezTo>
                  <a:pt x="1272" y="2001"/>
                  <a:pt x="1340" y="2001"/>
                  <a:pt x="1340" y="2068"/>
                </a:cubicBezTo>
                <a:cubicBezTo>
                  <a:pt x="1339" y="2081"/>
                  <a:pt x="1339" y="2081"/>
                  <a:pt x="1339" y="2081"/>
                </a:cubicBezTo>
                <a:cubicBezTo>
                  <a:pt x="1385" y="2081"/>
                  <a:pt x="1385" y="2081"/>
                  <a:pt x="1385" y="2081"/>
                </a:cubicBezTo>
                <a:cubicBezTo>
                  <a:pt x="1385" y="2068"/>
                  <a:pt x="1385" y="2068"/>
                  <a:pt x="1385" y="2068"/>
                </a:cubicBezTo>
                <a:cubicBezTo>
                  <a:pt x="1385" y="2001"/>
                  <a:pt x="1453" y="2001"/>
                  <a:pt x="1459" y="2001"/>
                </a:cubicBezTo>
                <a:cubicBezTo>
                  <a:pt x="2632" y="2001"/>
                  <a:pt x="2632" y="2001"/>
                  <a:pt x="2632" y="2001"/>
                </a:cubicBezTo>
                <a:cubicBezTo>
                  <a:pt x="2632" y="2001"/>
                  <a:pt x="2722" y="2001"/>
                  <a:pt x="2722" y="1912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9609667" y="6127751"/>
            <a:ext cx="1801284" cy="155575"/>
          </a:xfrm>
          <a:custGeom>
            <a:avLst/>
            <a:gdLst>
              <a:gd name="T0" fmla="*/ 2147483646 w 426"/>
              <a:gd name="T1" fmla="*/ 70564375 h 49"/>
              <a:gd name="T2" fmla="*/ 2147483646 w 426"/>
              <a:gd name="T3" fmla="*/ 40322500 h 49"/>
              <a:gd name="T4" fmla="*/ 2147483646 w 426"/>
              <a:gd name="T5" fmla="*/ 80645000 h 49"/>
              <a:gd name="T6" fmla="*/ 2147483646 w 426"/>
              <a:gd name="T7" fmla="*/ 110886875 h 49"/>
              <a:gd name="T8" fmla="*/ 2147483646 w 426"/>
              <a:gd name="T9" fmla="*/ 40322500 h 49"/>
              <a:gd name="T10" fmla="*/ 2147483646 w 426"/>
              <a:gd name="T11" fmla="*/ 50403125 h 49"/>
              <a:gd name="T12" fmla="*/ 2147483646 w 426"/>
              <a:gd name="T13" fmla="*/ 80645000 h 49"/>
              <a:gd name="T14" fmla="*/ 2147483646 w 426"/>
              <a:gd name="T15" fmla="*/ 100806250 h 49"/>
              <a:gd name="T16" fmla="*/ 2147483646 w 426"/>
              <a:gd name="T17" fmla="*/ 70564375 h 49"/>
              <a:gd name="T18" fmla="*/ 2147483646 w 426"/>
              <a:gd name="T19" fmla="*/ 10080625 h 49"/>
              <a:gd name="T20" fmla="*/ 2147483646 w 426"/>
              <a:gd name="T21" fmla="*/ 0 h 49"/>
              <a:gd name="T22" fmla="*/ 2147483646 w 426"/>
              <a:gd name="T23" fmla="*/ 70564375 h 49"/>
              <a:gd name="T24" fmla="*/ 2147483646 w 426"/>
              <a:gd name="T25" fmla="*/ 413305625 h 49"/>
              <a:gd name="T26" fmla="*/ 2147483646 w 426"/>
              <a:gd name="T27" fmla="*/ 252015625 h 49"/>
              <a:gd name="T28" fmla="*/ 2147483646 w 426"/>
              <a:gd name="T29" fmla="*/ 483870000 h 49"/>
              <a:gd name="T30" fmla="*/ 2147483646 w 426"/>
              <a:gd name="T31" fmla="*/ 80645000 h 49"/>
              <a:gd name="T32" fmla="*/ 2147483646 w 426"/>
              <a:gd name="T33" fmla="*/ 252015625 h 49"/>
              <a:gd name="T34" fmla="*/ 2147483646 w 426"/>
              <a:gd name="T35" fmla="*/ 433466875 h 49"/>
              <a:gd name="T36" fmla="*/ 2147483646 w 426"/>
              <a:gd name="T37" fmla="*/ 252015625 h 49"/>
              <a:gd name="T38" fmla="*/ 2147483646 w 426"/>
              <a:gd name="T39" fmla="*/ 252015625 h 49"/>
              <a:gd name="T40" fmla="*/ 2147483646 w 426"/>
              <a:gd name="T41" fmla="*/ 80645000 h 49"/>
              <a:gd name="T42" fmla="*/ 2147483646 w 426"/>
              <a:gd name="T43" fmla="*/ 252015625 h 49"/>
              <a:gd name="T44" fmla="*/ 2147483646 w 426"/>
              <a:gd name="T45" fmla="*/ 252015625 h 49"/>
              <a:gd name="T46" fmla="*/ 2147483646 w 426"/>
              <a:gd name="T47" fmla="*/ 493950625 h 49"/>
              <a:gd name="T48" fmla="*/ 2147483646 w 426"/>
              <a:gd name="T49" fmla="*/ 433466875 h 49"/>
              <a:gd name="T50" fmla="*/ 2147483646 w 426"/>
              <a:gd name="T51" fmla="*/ 483870000 h 49"/>
              <a:gd name="T52" fmla="*/ 2147483646 w 426"/>
              <a:gd name="T53" fmla="*/ 252015625 h 49"/>
              <a:gd name="T54" fmla="*/ 2147483646 w 426"/>
              <a:gd name="T55" fmla="*/ 312499375 h 49"/>
              <a:gd name="T56" fmla="*/ 2147483646 w 426"/>
              <a:gd name="T57" fmla="*/ 433466875 h 49"/>
              <a:gd name="T58" fmla="*/ 2147483646 w 426"/>
              <a:gd name="T59" fmla="*/ 120967500 h 49"/>
              <a:gd name="T60" fmla="*/ 2147483646 w 426"/>
              <a:gd name="T61" fmla="*/ 252015625 h 49"/>
              <a:gd name="T62" fmla="*/ 1971169183 w 426"/>
              <a:gd name="T63" fmla="*/ 433466875 h 49"/>
              <a:gd name="T64" fmla="*/ 1971169183 w 426"/>
              <a:gd name="T65" fmla="*/ 493950625 h 49"/>
              <a:gd name="T66" fmla="*/ 2147483646 w 426"/>
              <a:gd name="T67" fmla="*/ 252015625 h 49"/>
              <a:gd name="T68" fmla="*/ 1458263078 w 426"/>
              <a:gd name="T69" fmla="*/ 241935000 h 49"/>
              <a:gd name="T70" fmla="*/ 1619173553 w 426"/>
              <a:gd name="T71" fmla="*/ 161290000 h 49"/>
              <a:gd name="T72" fmla="*/ 1719744186 w 426"/>
              <a:gd name="T73" fmla="*/ 423386250 h 49"/>
              <a:gd name="T74" fmla="*/ 1619173553 w 426"/>
              <a:gd name="T75" fmla="*/ 302418750 h 49"/>
              <a:gd name="T76" fmla="*/ 1689572679 w 426"/>
              <a:gd name="T77" fmla="*/ 161290000 h 49"/>
              <a:gd name="T78" fmla="*/ 1347636333 w 426"/>
              <a:gd name="T79" fmla="*/ 80645000 h 49"/>
              <a:gd name="T80" fmla="*/ 1458263078 w 426"/>
              <a:gd name="T81" fmla="*/ 483870000 h 49"/>
              <a:gd name="T82" fmla="*/ 1558833711 w 426"/>
              <a:gd name="T83" fmla="*/ 322580000 h 49"/>
              <a:gd name="T84" fmla="*/ 1719744186 w 426"/>
              <a:gd name="T85" fmla="*/ 483870000 h 49"/>
              <a:gd name="T86" fmla="*/ 1106267448 w 426"/>
              <a:gd name="T87" fmla="*/ 433466875 h 49"/>
              <a:gd name="T88" fmla="*/ 1106267448 w 426"/>
              <a:gd name="T89" fmla="*/ 493950625 h 49"/>
              <a:gd name="T90" fmla="*/ 1337580221 w 426"/>
              <a:gd name="T91" fmla="*/ 252015625 h 49"/>
              <a:gd name="T92" fmla="*/ 844786340 w 426"/>
              <a:gd name="T93" fmla="*/ 30241875 h 49"/>
              <a:gd name="T94" fmla="*/ 734159595 w 426"/>
              <a:gd name="T95" fmla="*/ 221773750 h 49"/>
              <a:gd name="T96" fmla="*/ 462622374 w 426"/>
              <a:gd name="T97" fmla="*/ 30241875 h 49"/>
              <a:gd name="T98" fmla="*/ 40227619 w 426"/>
              <a:gd name="T99" fmla="*/ 30241875 h 49"/>
              <a:gd name="T100" fmla="*/ 60343014 w 426"/>
              <a:gd name="T101" fmla="*/ 120967500 h 49"/>
              <a:gd name="T102" fmla="*/ 170969759 w 426"/>
              <a:gd name="T103" fmla="*/ 80645000 h 49"/>
              <a:gd name="T104" fmla="*/ 231309602 w 426"/>
              <a:gd name="T105" fmla="*/ 80645000 h 49"/>
              <a:gd name="T106" fmla="*/ 432450867 w 426"/>
              <a:gd name="T107" fmla="*/ 80645000 h 49"/>
              <a:gd name="T108" fmla="*/ 502849993 w 426"/>
              <a:gd name="T109" fmla="*/ 483870000 h 49"/>
              <a:gd name="T110" fmla="*/ 734159595 w 426"/>
              <a:gd name="T111" fmla="*/ 483870000 h 49"/>
              <a:gd name="T112" fmla="*/ 814614833 w 426"/>
              <a:gd name="T113" fmla="*/ 80645000 h 4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" h="49">
                <a:moveTo>
                  <a:pt x="420" y="4"/>
                </a:moveTo>
                <a:cubicBezTo>
                  <a:pt x="418" y="4"/>
                  <a:pt x="418" y="4"/>
                  <a:pt x="418" y="4"/>
                </a:cubicBezTo>
                <a:cubicBezTo>
                  <a:pt x="418" y="7"/>
                  <a:pt x="418" y="7"/>
                  <a:pt x="418" y="7"/>
                </a:cubicBezTo>
                <a:cubicBezTo>
                  <a:pt x="420" y="7"/>
                  <a:pt x="420" y="7"/>
                  <a:pt x="420" y="7"/>
                </a:cubicBezTo>
                <a:cubicBezTo>
                  <a:pt x="420" y="7"/>
                  <a:pt x="421" y="6"/>
                  <a:pt x="421" y="5"/>
                </a:cubicBezTo>
                <a:cubicBezTo>
                  <a:pt x="421" y="5"/>
                  <a:pt x="420" y="4"/>
                  <a:pt x="420" y="4"/>
                </a:cubicBezTo>
                <a:moveTo>
                  <a:pt x="422" y="11"/>
                </a:moveTo>
                <a:cubicBezTo>
                  <a:pt x="421" y="11"/>
                  <a:pt x="421" y="10"/>
                  <a:pt x="421" y="10"/>
                </a:cubicBezTo>
                <a:cubicBezTo>
                  <a:pt x="420" y="8"/>
                  <a:pt x="420" y="8"/>
                  <a:pt x="420" y="8"/>
                </a:cubicBezTo>
                <a:cubicBezTo>
                  <a:pt x="420" y="8"/>
                  <a:pt x="420" y="8"/>
                  <a:pt x="419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7" y="11"/>
                  <a:pt x="417" y="11"/>
                  <a:pt x="417" y="11"/>
                </a:cubicBezTo>
                <a:cubicBezTo>
                  <a:pt x="417" y="4"/>
                  <a:pt x="417" y="4"/>
                  <a:pt x="417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3"/>
                  <a:pt x="416" y="3"/>
                  <a:pt x="416" y="3"/>
                </a:cubicBezTo>
                <a:cubicBezTo>
                  <a:pt x="420" y="3"/>
                  <a:pt x="420" y="3"/>
                  <a:pt x="420" y="3"/>
                </a:cubicBezTo>
                <a:cubicBezTo>
                  <a:pt x="421" y="3"/>
                  <a:pt x="422" y="4"/>
                  <a:pt x="422" y="5"/>
                </a:cubicBezTo>
                <a:cubicBezTo>
                  <a:pt x="422" y="7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1" y="7"/>
                  <a:pt x="421" y="8"/>
                  <a:pt x="421" y="8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10"/>
                  <a:pt x="422" y="10"/>
                  <a:pt x="422" y="10"/>
                </a:cubicBezTo>
                <a:cubicBezTo>
                  <a:pt x="423" y="10"/>
                  <a:pt x="423" y="10"/>
                  <a:pt x="423" y="10"/>
                </a:cubicBezTo>
                <a:cubicBezTo>
                  <a:pt x="423" y="11"/>
                  <a:pt x="423" y="11"/>
                  <a:pt x="423" y="11"/>
                </a:cubicBezTo>
                <a:lnTo>
                  <a:pt x="422" y="11"/>
                </a:lnTo>
                <a:close/>
                <a:moveTo>
                  <a:pt x="425" y="7"/>
                </a:moveTo>
                <a:cubicBezTo>
                  <a:pt x="425" y="10"/>
                  <a:pt x="423" y="13"/>
                  <a:pt x="419" y="13"/>
                </a:cubicBezTo>
                <a:cubicBezTo>
                  <a:pt x="416" y="13"/>
                  <a:pt x="414" y="10"/>
                  <a:pt x="414" y="7"/>
                </a:cubicBezTo>
                <a:cubicBezTo>
                  <a:pt x="414" y="4"/>
                  <a:pt x="416" y="1"/>
                  <a:pt x="419" y="1"/>
                </a:cubicBezTo>
                <a:cubicBezTo>
                  <a:pt x="423" y="1"/>
                  <a:pt x="425" y="4"/>
                  <a:pt x="425" y="7"/>
                </a:cubicBezTo>
                <a:moveTo>
                  <a:pt x="426" y="7"/>
                </a:moveTo>
                <a:cubicBezTo>
                  <a:pt x="426" y="3"/>
                  <a:pt x="423" y="0"/>
                  <a:pt x="419" y="0"/>
                </a:cubicBezTo>
                <a:cubicBezTo>
                  <a:pt x="416" y="0"/>
                  <a:pt x="413" y="3"/>
                  <a:pt x="413" y="7"/>
                </a:cubicBezTo>
                <a:cubicBezTo>
                  <a:pt x="413" y="11"/>
                  <a:pt x="416" y="14"/>
                  <a:pt x="419" y="14"/>
                </a:cubicBezTo>
                <a:cubicBezTo>
                  <a:pt x="423" y="14"/>
                  <a:pt x="426" y="11"/>
                  <a:pt x="426" y="7"/>
                </a:cubicBezTo>
                <a:moveTo>
                  <a:pt x="388" y="8"/>
                </a:moveTo>
                <a:cubicBezTo>
                  <a:pt x="381" y="8"/>
                  <a:pt x="381" y="8"/>
                  <a:pt x="381" y="8"/>
                </a:cubicBezTo>
                <a:cubicBezTo>
                  <a:pt x="381" y="41"/>
                  <a:pt x="381" y="41"/>
                  <a:pt x="381" y="41"/>
                </a:cubicBezTo>
                <a:cubicBezTo>
                  <a:pt x="381" y="42"/>
                  <a:pt x="382" y="42"/>
                  <a:pt x="383" y="42"/>
                </a:cubicBezTo>
                <a:cubicBezTo>
                  <a:pt x="388" y="42"/>
                  <a:pt x="388" y="42"/>
                  <a:pt x="388" y="42"/>
                </a:cubicBezTo>
                <a:cubicBezTo>
                  <a:pt x="399" y="42"/>
                  <a:pt x="405" y="36"/>
                  <a:pt x="405" y="25"/>
                </a:cubicBezTo>
                <a:cubicBezTo>
                  <a:pt x="405" y="14"/>
                  <a:pt x="398" y="8"/>
                  <a:pt x="388" y="8"/>
                </a:cubicBezTo>
                <a:moveTo>
                  <a:pt x="389" y="48"/>
                </a:moveTo>
                <a:cubicBezTo>
                  <a:pt x="379" y="48"/>
                  <a:pt x="379" y="48"/>
                  <a:pt x="379" y="48"/>
                </a:cubicBezTo>
                <a:cubicBezTo>
                  <a:pt x="376" y="48"/>
                  <a:pt x="375" y="47"/>
                  <a:pt x="375" y="44"/>
                </a:cubicBezTo>
                <a:cubicBezTo>
                  <a:pt x="375" y="8"/>
                  <a:pt x="375" y="8"/>
                  <a:pt x="375" y="8"/>
                </a:cubicBezTo>
                <a:cubicBezTo>
                  <a:pt x="371" y="8"/>
                  <a:pt x="371" y="8"/>
                  <a:pt x="371" y="8"/>
                </a:cubicBezTo>
                <a:cubicBezTo>
                  <a:pt x="371" y="3"/>
                  <a:pt x="371" y="3"/>
                  <a:pt x="371" y="3"/>
                </a:cubicBezTo>
                <a:cubicBezTo>
                  <a:pt x="389" y="3"/>
                  <a:pt x="389" y="3"/>
                  <a:pt x="389" y="3"/>
                </a:cubicBezTo>
                <a:cubicBezTo>
                  <a:pt x="403" y="3"/>
                  <a:pt x="412" y="11"/>
                  <a:pt x="412" y="25"/>
                </a:cubicBezTo>
                <a:cubicBezTo>
                  <a:pt x="412" y="39"/>
                  <a:pt x="403" y="48"/>
                  <a:pt x="389" y="48"/>
                </a:cubicBezTo>
                <a:moveTo>
                  <a:pt x="361" y="25"/>
                </a:moveTo>
                <a:cubicBezTo>
                  <a:pt x="361" y="35"/>
                  <a:pt x="354" y="43"/>
                  <a:pt x="345" y="43"/>
                </a:cubicBezTo>
                <a:cubicBezTo>
                  <a:pt x="336" y="43"/>
                  <a:pt x="328" y="35"/>
                  <a:pt x="328" y="25"/>
                </a:cubicBezTo>
                <a:cubicBezTo>
                  <a:pt x="328" y="15"/>
                  <a:pt x="336" y="8"/>
                  <a:pt x="345" y="8"/>
                </a:cubicBezTo>
                <a:cubicBezTo>
                  <a:pt x="354" y="8"/>
                  <a:pt x="361" y="15"/>
                  <a:pt x="361" y="25"/>
                </a:cubicBezTo>
                <a:moveTo>
                  <a:pt x="368" y="25"/>
                </a:moveTo>
                <a:cubicBezTo>
                  <a:pt x="368" y="12"/>
                  <a:pt x="358" y="2"/>
                  <a:pt x="345" y="2"/>
                </a:cubicBezTo>
                <a:cubicBezTo>
                  <a:pt x="332" y="2"/>
                  <a:pt x="322" y="12"/>
                  <a:pt x="322" y="25"/>
                </a:cubicBezTo>
                <a:cubicBezTo>
                  <a:pt x="322" y="38"/>
                  <a:pt x="332" y="49"/>
                  <a:pt x="345" y="49"/>
                </a:cubicBezTo>
                <a:cubicBezTo>
                  <a:pt x="358" y="49"/>
                  <a:pt x="368" y="38"/>
                  <a:pt x="368" y="25"/>
                </a:cubicBezTo>
                <a:moveTo>
                  <a:pt x="293" y="8"/>
                </a:moveTo>
                <a:cubicBezTo>
                  <a:pt x="284" y="8"/>
                  <a:pt x="277" y="15"/>
                  <a:pt x="277" y="25"/>
                </a:cubicBezTo>
                <a:cubicBezTo>
                  <a:pt x="277" y="35"/>
                  <a:pt x="284" y="43"/>
                  <a:pt x="293" y="43"/>
                </a:cubicBezTo>
                <a:cubicBezTo>
                  <a:pt x="303" y="43"/>
                  <a:pt x="310" y="35"/>
                  <a:pt x="310" y="25"/>
                </a:cubicBezTo>
                <a:cubicBezTo>
                  <a:pt x="310" y="15"/>
                  <a:pt x="303" y="8"/>
                  <a:pt x="293" y="8"/>
                </a:cubicBezTo>
                <a:moveTo>
                  <a:pt x="293" y="49"/>
                </a:moveTo>
                <a:cubicBezTo>
                  <a:pt x="280" y="49"/>
                  <a:pt x="270" y="38"/>
                  <a:pt x="270" y="25"/>
                </a:cubicBezTo>
                <a:cubicBezTo>
                  <a:pt x="270" y="12"/>
                  <a:pt x="280" y="2"/>
                  <a:pt x="293" y="2"/>
                </a:cubicBezTo>
                <a:cubicBezTo>
                  <a:pt x="307" y="2"/>
                  <a:pt x="317" y="12"/>
                  <a:pt x="317" y="25"/>
                </a:cubicBezTo>
                <a:cubicBezTo>
                  <a:pt x="317" y="38"/>
                  <a:pt x="307" y="49"/>
                  <a:pt x="293" y="49"/>
                </a:cubicBezTo>
                <a:moveTo>
                  <a:pt x="224" y="25"/>
                </a:moveTo>
                <a:cubicBezTo>
                  <a:pt x="224" y="39"/>
                  <a:pt x="234" y="49"/>
                  <a:pt x="246" y="49"/>
                </a:cubicBezTo>
                <a:cubicBezTo>
                  <a:pt x="255" y="49"/>
                  <a:pt x="260" y="43"/>
                  <a:pt x="260" y="43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60" y="43"/>
                  <a:pt x="260" y="44"/>
                  <a:pt x="260" y="45"/>
                </a:cubicBezTo>
                <a:cubicBezTo>
                  <a:pt x="260" y="48"/>
                  <a:pt x="260" y="48"/>
                  <a:pt x="260" y="48"/>
                </a:cubicBezTo>
                <a:cubicBezTo>
                  <a:pt x="266" y="48"/>
                  <a:pt x="266" y="48"/>
                  <a:pt x="266" y="48"/>
                </a:cubicBezTo>
                <a:cubicBezTo>
                  <a:pt x="266" y="30"/>
                  <a:pt x="266" y="30"/>
                  <a:pt x="266" y="30"/>
                </a:cubicBezTo>
                <a:cubicBezTo>
                  <a:pt x="266" y="27"/>
                  <a:pt x="265" y="25"/>
                  <a:pt x="262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31"/>
                  <a:pt x="256" y="31"/>
                  <a:pt x="256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60" y="31"/>
                  <a:pt x="260" y="3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37"/>
                  <a:pt x="255" y="43"/>
                  <a:pt x="247" y="43"/>
                </a:cubicBezTo>
                <a:cubicBezTo>
                  <a:pt x="238" y="43"/>
                  <a:pt x="231" y="35"/>
                  <a:pt x="231" y="25"/>
                </a:cubicBezTo>
                <a:cubicBezTo>
                  <a:pt x="231" y="15"/>
                  <a:pt x="238" y="8"/>
                  <a:pt x="247" y="8"/>
                </a:cubicBezTo>
                <a:cubicBezTo>
                  <a:pt x="254" y="8"/>
                  <a:pt x="259" y="12"/>
                  <a:pt x="259" y="12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7"/>
                  <a:pt x="258" y="2"/>
                  <a:pt x="247" y="2"/>
                </a:cubicBezTo>
                <a:cubicBezTo>
                  <a:pt x="234" y="2"/>
                  <a:pt x="224" y="12"/>
                  <a:pt x="224" y="25"/>
                </a:cubicBezTo>
                <a:moveTo>
                  <a:pt x="196" y="8"/>
                </a:moveTo>
                <a:cubicBezTo>
                  <a:pt x="187" y="8"/>
                  <a:pt x="179" y="15"/>
                  <a:pt x="179" y="25"/>
                </a:cubicBezTo>
                <a:cubicBezTo>
                  <a:pt x="179" y="35"/>
                  <a:pt x="187" y="43"/>
                  <a:pt x="196" y="43"/>
                </a:cubicBezTo>
                <a:cubicBezTo>
                  <a:pt x="205" y="43"/>
                  <a:pt x="212" y="35"/>
                  <a:pt x="212" y="25"/>
                </a:cubicBezTo>
                <a:cubicBezTo>
                  <a:pt x="212" y="15"/>
                  <a:pt x="205" y="8"/>
                  <a:pt x="196" y="8"/>
                </a:cubicBezTo>
                <a:moveTo>
                  <a:pt x="196" y="49"/>
                </a:moveTo>
                <a:cubicBezTo>
                  <a:pt x="183" y="49"/>
                  <a:pt x="173" y="38"/>
                  <a:pt x="173" y="25"/>
                </a:cubicBezTo>
                <a:cubicBezTo>
                  <a:pt x="173" y="12"/>
                  <a:pt x="183" y="2"/>
                  <a:pt x="196" y="2"/>
                </a:cubicBezTo>
                <a:cubicBezTo>
                  <a:pt x="209" y="2"/>
                  <a:pt x="219" y="12"/>
                  <a:pt x="219" y="25"/>
                </a:cubicBezTo>
                <a:cubicBezTo>
                  <a:pt x="219" y="38"/>
                  <a:pt x="209" y="49"/>
                  <a:pt x="196" y="49"/>
                </a:cubicBezTo>
                <a:moveTo>
                  <a:pt x="153" y="24"/>
                </a:moveTo>
                <a:cubicBezTo>
                  <a:pt x="145" y="24"/>
                  <a:pt x="145" y="24"/>
                  <a:pt x="145" y="24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8"/>
                  <a:pt x="153" y="8"/>
                  <a:pt x="153" y="8"/>
                </a:cubicBezTo>
                <a:cubicBezTo>
                  <a:pt x="158" y="8"/>
                  <a:pt x="161" y="11"/>
                  <a:pt x="161" y="16"/>
                </a:cubicBezTo>
                <a:cubicBezTo>
                  <a:pt x="161" y="21"/>
                  <a:pt x="158" y="24"/>
                  <a:pt x="153" y="24"/>
                </a:cubicBezTo>
                <a:moveTo>
                  <a:pt x="171" y="48"/>
                </a:moveTo>
                <a:cubicBezTo>
                  <a:pt x="171" y="42"/>
                  <a:pt x="171" y="42"/>
                  <a:pt x="171" y="42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68" y="42"/>
                  <a:pt x="167" y="42"/>
                  <a:pt x="167" y="41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1" y="28"/>
                  <a:pt x="159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7"/>
                  <a:pt x="168" y="23"/>
                  <a:pt x="168" y="16"/>
                </a:cubicBezTo>
                <a:cubicBezTo>
                  <a:pt x="168" y="8"/>
                  <a:pt x="162" y="3"/>
                  <a:pt x="154" y="3"/>
                </a:cubicBezTo>
                <a:cubicBezTo>
                  <a:pt x="134" y="3"/>
                  <a:pt x="134" y="3"/>
                  <a:pt x="134" y="3"/>
                </a:cubicBezTo>
                <a:cubicBezTo>
                  <a:pt x="134" y="8"/>
                  <a:pt x="134" y="8"/>
                  <a:pt x="134" y="8"/>
                </a:cubicBezTo>
                <a:cubicBezTo>
                  <a:pt x="138" y="8"/>
                  <a:pt x="138" y="8"/>
                  <a:pt x="138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45" y="48"/>
                  <a:pt x="145" y="48"/>
                  <a:pt x="145" y="48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3" y="30"/>
                  <a:pt x="154" y="30"/>
                  <a:pt x="155" y="32"/>
                </a:cubicBezTo>
                <a:cubicBezTo>
                  <a:pt x="161" y="44"/>
                  <a:pt x="161" y="44"/>
                  <a:pt x="161" y="44"/>
                </a:cubicBezTo>
                <a:cubicBezTo>
                  <a:pt x="163" y="47"/>
                  <a:pt x="164" y="48"/>
                  <a:pt x="168" y="48"/>
                </a:cubicBezTo>
                <a:lnTo>
                  <a:pt x="171" y="48"/>
                </a:lnTo>
                <a:close/>
                <a:moveTo>
                  <a:pt x="110" y="8"/>
                </a:moveTo>
                <a:cubicBezTo>
                  <a:pt x="101" y="8"/>
                  <a:pt x="93" y="15"/>
                  <a:pt x="93" y="25"/>
                </a:cubicBezTo>
                <a:cubicBezTo>
                  <a:pt x="93" y="35"/>
                  <a:pt x="101" y="43"/>
                  <a:pt x="110" y="43"/>
                </a:cubicBezTo>
                <a:cubicBezTo>
                  <a:pt x="119" y="43"/>
                  <a:pt x="126" y="35"/>
                  <a:pt x="126" y="25"/>
                </a:cubicBezTo>
                <a:cubicBezTo>
                  <a:pt x="126" y="15"/>
                  <a:pt x="119" y="8"/>
                  <a:pt x="110" y="8"/>
                </a:cubicBezTo>
                <a:moveTo>
                  <a:pt x="110" y="49"/>
                </a:moveTo>
                <a:cubicBezTo>
                  <a:pt x="97" y="49"/>
                  <a:pt x="86" y="38"/>
                  <a:pt x="86" y="25"/>
                </a:cubicBezTo>
                <a:cubicBezTo>
                  <a:pt x="86" y="12"/>
                  <a:pt x="97" y="2"/>
                  <a:pt x="110" y="2"/>
                </a:cubicBezTo>
                <a:cubicBezTo>
                  <a:pt x="123" y="2"/>
                  <a:pt x="133" y="12"/>
                  <a:pt x="133" y="25"/>
                </a:cubicBezTo>
                <a:cubicBezTo>
                  <a:pt x="133" y="38"/>
                  <a:pt x="123" y="49"/>
                  <a:pt x="110" y="49"/>
                </a:cubicBezTo>
                <a:moveTo>
                  <a:pt x="84" y="8"/>
                </a:moveTo>
                <a:cubicBezTo>
                  <a:pt x="84" y="3"/>
                  <a:pt x="84" y="3"/>
                  <a:pt x="84" y="3"/>
                </a:cubicBezTo>
                <a:cubicBezTo>
                  <a:pt x="78" y="3"/>
                  <a:pt x="78" y="3"/>
                  <a:pt x="78" y="3"/>
                </a:cubicBezTo>
                <a:cubicBezTo>
                  <a:pt x="75" y="3"/>
                  <a:pt x="73" y="4"/>
                  <a:pt x="73" y="7"/>
                </a:cubicBezTo>
                <a:cubicBezTo>
                  <a:pt x="73" y="22"/>
                  <a:pt x="73" y="22"/>
                  <a:pt x="73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4"/>
                  <a:pt x="49" y="3"/>
                  <a:pt x="46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" y="3"/>
                  <a:pt x="4" y="3"/>
                  <a:pt x="4" y="3"/>
                </a:cubicBezTo>
                <a:cubicBezTo>
                  <a:pt x="1" y="3"/>
                  <a:pt x="0" y="3"/>
                  <a:pt x="0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8"/>
                  <a:pt x="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8"/>
                  <a:pt x="17" y="48"/>
                  <a:pt x="17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8"/>
                  <a:pt x="23" y="8"/>
                  <a:pt x="23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4" y="8"/>
                  <a:pt x="44" y="9"/>
                </a:cubicBezTo>
                <a:cubicBezTo>
                  <a:pt x="44" y="48"/>
                  <a:pt x="44" y="48"/>
                  <a:pt x="44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28"/>
                  <a:pt x="50" y="28"/>
                  <a:pt x="50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3" y="48"/>
                  <a:pt x="73" y="48"/>
                  <a:pt x="73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8"/>
                  <a:pt x="80" y="8"/>
                  <a:pt x="81" y="8"/>
                </a:cubicBezTo>
                <a:lnTo>
                  <a:pt x="8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1100357"/>
            <a:ext cx="10659535" cy="1362075"/>
          </a:xfrm>
        </p:spPr>
        <p:txBody>
          <a:bodyPr/>
          <a:lstStyle>
            <a:lvl1pPr algn="l">
              <a:lnSpc>
                <a:spcPts val="5600"/>
              </a:lnSpc>
              <a:defRPr sz="5600" b="0" cap="none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234" y="1881162"/>
            <a:ext cx="10659533" cy="1331815"/>
          </a:xfrm>
        </p:spPr>
        <p:txBody>
          <a:bodyPr>
            <a:noAutofit/>
          </a:bodyPr>
          <a:lstStyle>
            <a:lvl1pPr marL="0" indent="0">
              <a:lnSpc>
                <a:spcPts val="3500"/>
              </a:lnSpc>
              <a:spcAft>
                <a:spcPts val="360"/>
              </a:spcAft>
              <a:buNone/>
              <a:defRPr sz="3400">
                <a:solidFill>
                  <a:schemeClr val="accent1"/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6233" y="3660365"/>
            <a:ext cx="5329767" cy="252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buNone/>
              <a:defRPr sz="1600" b="1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6233" y="3839620"/>
            <a:ext cx="5329767" cy="324000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1840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1176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8243" y="2285992"/>
            <a:ext cx="6858048" cy="32147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0000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(Out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336552" y="255588"/>
            <a:ext cx="11510433" cy="6602412"/>
          </a:xfrm>
          <a:custGeom>
            <a:avLst/>
            <a:gdLst>
              <a:gd name="T0" fmla="*/ 2147483646 w 2722"/>
              <a:gd name="T1" fmla="*/ 2147483646 h 2081"/>
              <a:gd name="T2" fmla="*/ 2147483646 w 2722"/>
              <a:gd name="T3" fmla="*/ 905948646 h 2081"/>
              <a:gd name="T4" fmla="*/ 2147483646 w 2722"/>
              <a:gd name="T5" fmla="*/ 0 h 2081"/>
              <a:gd name="T6" fmla="*/ 905257312 w 2722"/>
              <a:gd name="T7" fmla="*/ 0 h 2081"/>
              <a:gd name="T8" fmla="*/ 0 w 2722"/>
              <a:gd name="T9" fmla="*/ 905948646 h 2081"/>
              <a:gd name="T10" fmla="*/ 0 w 2722"/>
              <a:gd name="T11" fmla="*/ 2147483646 h 2081"/>
              <a:gd name="T12" fmla="*/ 905257312 w 2722"/>
              <a:gd name="T13" fmla="*/ 2147483646 h 2081"/>
              <a:gd name="T14" fmla="*/ 2147483646 w 2722"/>
              <a:gd name="T15" fmla="*/ 2147483646 h 2081"/>
              <a:gd name="T16" fmla="*/ 2147483646 w 2722"/>
              <a:gd name="T17" fmla="*/ 2147483646 h 2081"/>
              <a:gd name="T18" fmla="*/ 2147483646 w 2722"/>
              <a:gd name="T19" fmla="*/ 2147483646 h 2081"/>
              <a:gd name="T20" fmla="*/ 2147483646 w 2722"/>
              <a:gd name="T21" fmla="*/ 2147483646 h 2081"/>
              <a:gd name="T22" fmla="*/ 2147483646 w 2722"/>
              <a:gd name="T23" fmla="*/ 2147483646 h 2081"/>
              <a:gd name="T24" fmla="*/ 2147483646 w 2722"/>
              <a:gd name="T25" fmla="*/ 2147483646 h 2081"/>
              <a:gd name="T26" fmla="*/ 2147483646 w 2722"/>
              <a:gd name="T27" fmla="*/ 2147483646 h 2081"/>
              <a:gd name="T28" fmla="*/ 2147483646 w 2722"/>
              <a:gd name="T29" fmla="*/ 2147483646 h 20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22" h="2081">
                <a:moveTo>
                  <a:pt x="2722" y="1912"/>
                </a:moveTo>
                <a:cubicBezTo>
                  <a:pt x="2722" y="90"/>
                  <a:pt x="2722" y="90"/>
                  <a:pt x="2722" y="90"/>
                </a:cubicBezTo>
                <a:cubicBezTo>
                  <a:pt x="2722" y="90"/>
                  <a:pt x="2722" y="0"/>
                  <a:pt x="263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0" y="0"/>
                  <a:pt x="0" y="90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0" y="1912"/>
                  <a:pt x="0" y="2001"/>
                  <a:pt x="90" y="2001"/>
                </a:cubicBezTo>
                <a:cubicBezTo>
                  <a:pt x="1266" y="2001"/>
                  <a:pt x="1266" y="2001"/>
                  <a:pt x="1266" y="2001"/>
                </a:cubicBezTo>
                <a:cubicBezTo>
                  <a:pt x="1272" y="2001"/>
                  <a:pt x="1340" y="2001"/>
                  <a:pt x="1340" y="2068"/>
                </a:cubicBezTo>
                <a:cubicBezTo>
                  <a:pt x="1339" y="2081"/>
                  <a:pt x="1339" y="2081"/>
                  <a:pt x="1339" y="2081"/>
                </a:cubicBezTo>
                <a:cubicBezTo>
                  <a:pt x="1385" y="2081"/>
                  <a:pt x="1385" y="2081"/>
                  <a:pt x="1385" y="2081"/>
                </a:cubicBezTo>
                <a:cubicBezTo>
                  <a:pt x="1385" y="2068"/>
                  <a:pt x="1385" y="2068"/>
                  <a:pt x="1385" y="2068"/>
                </a:cubicBezTo>
                <a:cubicBezTo>
                  <a:pt x="1385" y="2001"/>
                  <a:pt x="1453" y="2001"/>
                  <a:pt x="1459" y="2001"/>
                </a:cubicBezTo>
                <a:cubicBezTo>
                  <a:pt x="2632" y="2001"/>
                  <a:pt x="2632" y="2001"/>
                  <a:pt x="2632" y="2001"/>
                </a:cubicBezTo>
                <a:cubicBezTo>
                  <a:pt x="2632" y="2001"/>
                  <a:pt x="2722" y="2001"/>
                  <a:pt x="2722" y="1912"/>
                </a:cubicBezTo>
                <a:close/>
              </a:path>
            </a:pathLst>
          </a:custGeom>
          <a:noFill/>
          <a:ln w="14288" cap="flat">
            <a:solidFill>
              <a:srgbClr val="6AC73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6AC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051002"/>
            <a:ext cx="10660593" cy="5291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33" y="1958465"/>
            <a:ext cx="10659535" cy="4236772"/>
          </a:xfrm>
        </p:spPr>
        <p:txBody>
          <a:bodyPr/>
          <a:lstStyle>
            <a:lvl1pPr>
              <a:lnSpc>
                <a:spcPts val="2200"/>
              </a:lnSpc>
              <a:spcAft>
                <a:spcPts val="650"/>
              </a:spcAft>
              <a:defRPr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47675" indent="-228600">
              <a:spcAft>
                <a:spcPts val="750"/>
              </a:spcAft>
              <a:buFont typeface="+mj-lt"/>
              <a:buAutoNum type="arabicPeriod"/>
              <a:defRPr>
                <a:solidFill>
                  <a:schemeClr val="tx2"/>
                </a:solidFill>
              </a:defRPr>
            </a:lvl2pPr>
            <a:lvl3pPr marL="1187450" indent="-215900">
              <a:lnSpc>
                <a:spcPts val="15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3pPr>
            <a:lvl4pPr marL="1406525" indent="-226800">
              <a:lnSpc>
                <a:spcPts val="15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4pPr>
            <a:lvl5pPr marL="1622425" indent="-226800">
              <a:lnSpc>
                <a:spcPts val="1600"/>
              </a:lnSpc>
              <a:spcAft>
                <a:spcPts val="600"/>
              </a:spcAft>
              <a:defRPr sz="1500">
                <a:solidFill>
                  <a:schemeClr val="tx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1" y="763589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1" y="577851"/>
            <a:ext cx="5329767" cy="161925"/>
          </a:xfrm>
        </p:spPr>
        <p:txBody>
          <a:bodyPr/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859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3140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9613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85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394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3533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701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90460" y="1000109"/>
            <a:ext cx="11811081" cy="5429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07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32.xml"/><Relationship Id="rId21" Type="http://schemas.openxmlformats.org/officeDocument/2006/relationships/slideLayout" Target="../slideLayouts/slideLayout127.xml"/><Relationship Id="rId42" Type="http://schemas.openxmlformats.org/officeDocument/2006/relationships/slideLayout" Target="../slideLayouts/slideLayout148.xml"/><Relationship Id="rId47" Type="http://schemas.openxmlformats.org/officeDocument/2006/relationships/slideLayout" Target="../slideLayouts/slideLayout153.xml"/><Relationship Id="rId63" Type="http://schemas.openxmlformats.org/officeDocument/2006/relationships/slideLayout" Target="../slideLayouts/slideLayout169.xml"/><Relationship Id="rId68" Type="http://schemas.openxmlformats.org/officeDocument/2006/relationships/slideLayout" Target="../slideLayouts/slideLayout174.xml"/><Relationship Id="rId84" Type="http://schemas.openxmlformats.org/officeDocument/2006/relationships/slideLayout" Target="../slideLayouts/slideLayout190.xml"/><Relationship Id="rId89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13.xml"/><Relationship Id="rId71" Type="http://schemas.openxmlformats.org/officeDocument/2006/relationships/slideLayout" Target="../slideLayouts/slideLayout177.xml"/><Relationship Id="rId92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5.xml"/><Relationship Id="rId107" Type="http://schemas.openxmlformats.org/officeDocument/2006/relationships/theme" Target="../theme/theme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32" Type="http://schemas.openxmlformats.org/officeDocument/2006/relationships/slideLayout" Target="../slideLayouts/slideLayout138.xml"/><Relationship Id="rId37" Type="http://schemas.openxmlformats.org/officeDocument/2006/relationships/slideLayout" Target="../slideLayouts/slideLayout143.xml"/><Relationship Id="rId40" Type="http://schemas.openxmlformats.org/officeDocument/2006/relationships/slideLayout" Target="../slideLayouts/slideLayout146.xml"/><Relationship Id="rId45" Type="http://schemas.openxmlformats.org/officeDocument/2006/relationships/slideLayout" Target="../slideLayouts/slideLayout151.xml"/><Relationship Id="rId53" Type="http://schemas.openxmlformats.org/officeDocument/2006/relationships/slideLayout" Target="../slideLayouts/slideLayout159.xml"/><Relationship Id="rId58" Type="http://schemas.openxmlformats.org/officeDocument/2006/relationships/slideLayout" Target="../slideLayouts/slideLayout164.xml"/><Relationship Id="rId66" Type="http://schemas.openxmlformats.org/officeDocument/2006/relationships/slideLayout" Target="../slideLayouts/slideLayout172.xml"/><Relationship Id="rId74" Type="http://schemas.openxmlformats.org/officeDocument/2006/relationships/slideLayout" Target="../slideLayouts/slideLayout180.xml"/><Relationship Id="rId79" Type="http://schemas.openxmlformats.org/officeDocument/2006/relationships/slideLayout" Target="../slideLayouts/slideLayout185.xml"/><Relationship Id="rId87" Type="http://schemas.openxmlformats.org/officeDocument/2006/relationships/slideLayout" Target="../slideLayouts/slideLayout193.xml"/><Relationship Id="rId102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111.xml"/><Relationship Id="rId61" Type="http://schemas.openxmlformats.org/officeDocument/2006/relationships/slideLayout" Target="../slideLayouts/slideLayout167.xml"/><Relationship Id="rId82" Type="http://schemas.openxmlformats.org/officeDocument/2006/relationships/slideLayout" Target="../slideLayouts/slideLayout188.xml"/><Relationship Id="rId90" Type="http://schemas.openxmlformats.org/officeDocument/2006/relationships/slideLayout" Target="../slideLayouts/slideLayout196.xml"/><Relationship Id="rId95" Type="http://schemas.openxmlformats.org/officeDocument/2006/relationships/slideLayout" Target="../slideLayouts/slideLayout201.xml"/><Relationship Id="rId1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slideLayout" Target="../slideLayouts/slideLayout133.xml"/><Relationship Id="rId30" Type="http://schemas.openxmlformats.org/officeDocument/2006/relationships/slideLayout" Target="../slideLayouts/slideLayout136.xml"/><Relationship Id="rId35" Type="http://schemas.openxmlformats.org/officeDocument/2006/relationships/slideLayout" Target="../slideLayouts/slideLayout141.xml"/><Relationship Id="rId43" Type="http://schemas.openxmlformats.org/officeDocument/2006/relationships/slideLayout" Target="../slideLayouts/slideLayout149.xml"/><Relationship Id="rId48" Type="http://schemas.openxmlformats.org/officeDocument/2006/relationships/slideLayout" Target="../slideLayouts/slideLayout154.xml"/><Relationship Id="rId56" Type="http://schemas.openxmlformats.org/officeDocument/2006/relationships/slideLayout" Target="../slideLayouts/slideLayout162.xml"/><Relationship Id="rId64" Type="http://schemas.openxmlformats.org/officeDocument/2006/relationships/slideLayout" Target="../slideLayouts/slideLayout170.xml"/><Relationship Id="rId69" Type="http://schemas.openxmlformats.org/officeDocument/2006/relationships/slideLayout" Target="../slideLayouts/slideLayout175.xml"/><Relationship Id="rId77" Type="http://schemas.openxmlformats.org/officeDocument/2006/relationships/slideLayout" Target="../slideLayouts/slideLayout183.xml"/><Relationship Id="rId100" Type="http://schemas.openxmlformats.org/officeDocument/2006/relationships/slideLayout" Target="../slideLayouts/slideLayout206.xml"/><Relationship Id="rId10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14.xml"/><Relationship Id="rId51" Type="http://schemas.openxmlformats.org/officeDocument/2006/relationships/slideLayout" Target="../slideLayouts/slideLayout157.xml"/><Relationship Id="rId72" Type="http://schemas.openxmlformats.org/officeDocument/2006/relationships/slideLayout" Target="../slideLayouts/slideLayout178.xml"/><Relationship Id="rId80" Type="http://schemas.openxmlformats.org/officeDocument/2006/relationships/slideLayout" Target="../slideLayouts/slideLayout186.xml"/><Relationship Id="rId85" Type="http://schemas.openxmlformats.org/officeDocument/2006/relationships/slideLayout" Target="../slideLayouts/slideLayout191.xml"/><Relationship Id="rId93" Type="http://schemas.openxmlformats.org/officeDocument/2006/relationships/slideLayout" Target="../slideLayouts/slideLayout199.xml"/><Relationship Id="rId98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33" Type="http://schemas.openxmlformats.org/officeDocument/2006/relationships/slideLayout" Target="../slideLayouts/slideLayout139.xml"/><Relationship Id="rId38" Type="http://schemas.openxmlformats.org/officeDocument/2006/relationships/slideLayout" Target="../slideLayouts/slideLayout144.xml"/><Relationship Id="rId46" Type="http://schemas.openxmlformats.org/officeDocument/2006/relationships/slideLayout" Target="../slideLayouts/slideLayout152.xml"/><Relationship Id="rId59" Type="http://schemas.openxmlformats.org/officeDocument/2006/relationships/slideLayout" Target="../slideLayouts/slideLayout165.xml"/><Relationship Id="rId67" Type="http://schemas.openxmlformats.org/officeDocument/2006/relationships/slideLayout" Target="../slideLayouts/slideLayout173.xml"/><Relationship Id="rId103" Type="http://schemas.openxmlformats.org/officeDocument/2006/relationships/slideLayout" Target="../slideLayouts/slideLayout209.xml"/><Relationship Id="rId20" Type="http://schemas.openxmlformats.org/officeDocument/2006/relationships/slideLayout" Target="../slideLayouts/slideLayout126.xml"/><Relationship Id="rId41" Type="http://schemas.openxmlformats.org/officeDocument/2006/relationships/slideLayout" Target="../slideLayouts/slideLayout147.xml"/><Relationship Id="rId54" Type="http://schemas.openxmlformats.org/officeDocument/2006/relationships/slideLayout" Target="../slideLayouts/slideLayout160.xml"/><Relationship Id="rId62" Type="http://schemas.openxmlformats.org/officeDocument/2006/relationships/slideLayout" Target="../slideLayouts/slideLayout168.xml"/><Relationship Id="rId70" Type="http://schemas.openxmlformats.org/officeDocument/2006/relationships/slideLayout" Target="../slideLayouts/slideLayout176.xml"/><Relationship Id="rId75" Type="http://schemas.openxmlformats.org/officeDocument/2006/relationships/slideLayout" Target="../slideLayouts/slideLayout181.xml"/><Relationship Id="rId83" Type="http://schemas.openxmlformats.org/officeDocument/2006/relationships/slideLayout" Target="../slideLayouts/slideLayout189.xml"/><Relationship Id="rId88" Type="http://schemas.openxmlformats.org/officeDocument/2006/relationships/slideLayout" Target="../slideLayouts/slideLayout194.xml"/><Relationship Id="rId91" Type="http://schemas.openxmlformats.org/officeDocument/2006/relationships/slideLayout" Target="../slideLayouts/slideLayout197.xml"/><Relationship Id="rId96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4.xml"/><Relationship Id="rId36" Type="http://schemas.openxmlformats.org/officeDocument/2006/relationships/slideLayout" Target="../slideLayouts/slideLayout142.xml"/><Relationship Id="rId49" Type="http://schemas.openxmlformats.org/officeDocument/2006/relationships/slideLayout" Target="../slideLayouts/slideLayout155.xml"/><Relationship Id="rId57" Type="http://schemas.openxmlformats.org/officeDocument/2006/relationships/slideLayout" Target="../slideLayouts/slideLayout163.xml"/><Relationship Id="rId10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37.xml"/><Relationship Id="rId44" Type="http://schemas.openxmlformats.org/officeDocument/2006/relationships/slideLayout" Target="../slideLayouts/slideLayout150.xml"/><Relationship Id="rId52" Type="http://schemas.openxmlformats.org/officeDocument/2006/relationships/slideLayout" Target="../slideLayouts/slideLayout158.xml"/><Relationship Id="rId60" Type="http://schemas.openxmlformats.org/officeDocument/2006/relationships/slideLayout" Target="../slideLayouts/slideLayout166.xml"/><Relationship Id="rId65" Type="http://schemas.openxmlformats.org/officeDocument/2006/relationships/slideLayout" Target="../slideLayouts/slideLayout171.xml"/><Relationship Id="rId73" Type="http://schemas.openxmlformats.org/officeDocument/2006/relationships/slideLayout" Target="../slideLayouts/slideLayout179.xml"/><Relationship Id="rId78" Type="http://schemas.openxmlformats.org/officeDocument/2006/relationships/slideLayout" Target="../slideLayouts/slideLayout184.xml"/><Relationship Id="rId81" Type="http://schemas.openxmlformats.org/officeDocument/2006/relationships/slideLayout" Target="../slideLayouts/slideLayout187.xml"/><Relationship Id="rId86" Type="http://schemas.openxmlformats.org/officeDocument/2006/relationships/slideLayout" Target="../slideLayouts/slideLayout192.xml"/><Relationship Id="rId94" Type="http://schemas.openxmlformats.org/officeDocument/2006/relationships/slideLayout" Target="../slideLayouts/slideLayout200.xml"/><Relationship Id="rId99" Type="http://schemas.openxmlformats.org/officeDocument/2006/relationships/slideLayout" Target="../slideLayouts/slideLayout205.xml"/><Relationship Id="rId10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39" Type="http://schemas.openxmlformats.org/officeDocument/2006/relationships/slideLayout" Target="../slideLayouts/slideLayout145.xml"/><Relationship Id="rId34" Type="http://schemas.openxmlformats.org/officeDocument/2006/relationships/slideLayout" Target="../slideLayouts/slideLayout140.xml"/><Relationship Id="rId50" Type="http://schemas.openxmlformats.org/officeDocument/2006/relationships/slideLayout" Target="../slideLayouts/slideLayout156.xml"/><Relationship Id="rId55" Type="http://schemas.openxmlformats.org/officeDocument/2006/relationships/slideLayout" Target="../slideLayouts/slideLayout161.xml"/><Relationship Id="rId76" Type="http://schemas.openxmlformats.org/officeDocument/2006/relationships/slideLayout" Target="../slideLayouts/slideLayout182.xml"/><Relationship Id="rId97" Type="http://schemas.openxmlformats.org/officeDocument/2006/relationships/slideLayout" Target="../slideLayouts/slideLayout203.xml"/><Relationship Id="rId104" Type="http://schemas.openxmlformats.org/officeDocument/2006/relationships/slideLayout" Target="../slideLayouts/slideLayout2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0.xml"/><Relationship Id="rId13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1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1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22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/>
        </p:nvSpPr>
        <p:spPr bwMode="auto">
          <a:xfrm>
            <a:off x="340785" y="1"/>
            <a:ext cx="11510433" cy="6602413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0" y="1991"/>
              </a:cxn>
              <a:cxn ang="0">
                <a:pos x="90" y="2081"/>
              </a:cxn>
              <a:cxn ang="0">
                <a:pos x="2632" y="2081"/>
              </a:cxn>
              <a:cxn ang="0">
                <a:pos x="2722" y="1991"/>
              </a:cxn>
              <a:cxn ang="0">
                <a:pos x="2722" y="169"/>
              </a:cxn>
              <a:cxn ang="0">
                <a:pos x="2632" y="80"/>
              </a:cxn>
              <a:cxn ang="0">
                <a:pos x="1456" y="80"/>
              </a:cxn>
              <a:cxn ang="0">
                <a:pos x="1382" y="13"/>
              </a:cxn>
              <a:cxn ang="0">
                <a:pos x="1383" y="0"/>
              </a:cxn>
              <a:cxn ang="0">
                <a:pos x="1337" y="0"/>
              </a:cxn>
              <a:cxn ang="0">
                <a:pos x="1337" y="13"/>
              </a:cxn>
              <a:cxn ang="0">
                <a:pos x="1263" y="80"/>
              </a:cxn>
              <a:cxn ang="0">
                <a:pos x="90" y="80"/>
              </a:cxn>
              <a:cxn ang="0">
                <a:pos x="0" y="169"/>
              </a:cxn>
            </a:cxnLst>
            <a:rect l="0" t="0" r="r" b="b"/>
            <a:pathLst>
              <a:path w="2722" h="2081">
                <a:moveTo>
                  <a:pt x="0" y="169"/>
                </a:moveTo>
                <a:cubicBezTo>
                  <a:pt x="0" y="1991"/>
                  <a:pt x="0" y="1991"/>
                  <a:pt x="0" y="1991"/>
                </a:cubicBezTo>
                <a:cubicBezTo>
                  <a:pt x="0" y="1991"/>
                  <a:pt x="0" y="2081"/>
                  <a:pt x="90" y="2081"/>
                </a:cubicBezTo>
                <a:cubicBezTo>
                  <a:pt x="2632" y="2081"/>
                  <a:pt x="2632" y="2081"/>
                  <a:pt x="2632" y="2081"/>
                </a:cubicBezTo>
                <a:cubicBezTo>
                  <a:pt x="2632" y="2081"/>
                  <a:pt x="2722" y="2081"/>
                  <a:pt x="2722" y="1991"/>
                </a:cubicBezTo>
                <a:cubicBezTo>
                  <a:pt x="2722" y="169"/>
                  <a:pt x="2722" y="169"/>
                  <a:pt x="2722" y="169"/>
                </a:cubicBezTo>
                <a:cubicBezTo>
                  <a:pt x="2722" y="169"/>
                  <a:pt x="2722" y="80"/>
                  <a:pt x="2632" y="80"/>
                </a:cubicBezTo>
                <a:cubicBezTo>
                  <a:pt x="1456" y="80"/>
                  <a:pt x="1456" y="80"/>
                  <a:pt x="1456" y="80"/>
                </a:cubicBezTo>
                <a:cubicBezTo>
                  <a:pt x="1450" y="80"/>
                  <a:pt x="1382" y="80"/>
                  <a:pt x="1382" y="13"/>
                </a:cubicBezTo>
                <a:cubicBezTo>
                  <a:pt x="1383" y="0"/>
                  <a:pt x="1383" y="0"/>
                  <a:pt x="1383" y="0"/>
                </a:cubicBezTo>
                <a:cubicBezTo>
                  <a:pt x="1337" y="0"/>
                  <a:pt x="1337" y="0"/>
                  <a:pt x="1337" y="0"/>
                </a:cubicBezTo>
                <a:cubicBezTo>
                  <a:pt x="1337" y="13"/>
                  <a:pt x="1337" y="13"/>
                  <a:pt x="1337" y="13"/>
                </a:cubicBezTo>
                <a:cubicBezTo>
                  <a:pt x="1337" y="80"/>
                  <a:pt x="1269" y="80"/>
                  <a:pt x="1263" y="80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0" y="80"/>
                  <a:pt x="0" y="169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6AC738"/>
              </a:solidFill>
              <a:latin typeface="Trebuchet MS" pitchFamily="34" charset="0"/>
              <a:cs typeface="Arial" panose="020B0604020202020204" pitchFamily="34" charset="0"/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64118" y="903289"/>
            <a:ext cx="10661649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6234" y="2132014"/>
            <a:ext cx="1065953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1" y="765175"/>
            <a:ext cx="5329767" cy="179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1" y="574676"/>
            <a:ext cx="5329767" cy="180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r" defTabSz="914400" rtl="0" eaLnBrk="1" latinLnBrk="0" hangingPunct="1">
              <a:lnSpc>
                <a:spcPts val="1300"/>
              </a:lnSpc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0" r:id="rId59"/>
    <p:sldLayoutId id="2147483721" r:id="rId60"/>
    <p:sldLayoutId id="2147483722" r:id="rId61"/>
    <p:sldLayoutId id="2147483723" r:id="rId62"/>
    <p:sldLayoutId id="2147483724" r:id="rId63"/>
    <p:sldLayoutId id="2147483725" r:id="rId64"/>
    <p:sldLayoutId id="2147483726" r:id="rId65"/>
    <p:sldLayoutId id="2147483727" r:id="rId66"/>
    <p:sldLayoutId id="2147483728" r:id="rId67"/>
    <p:sldLayoutId id="2147483729" r:id="rId68"/>
    <p:sldLayoutId id="2147483730" r:id="rId69"/>
    <p:sldLayoutId id="2147483731" r:id="rId70"/>
    <p:sldLayoutId id="2147483732" r:id="rId71"/>
    <p:sldLayoutId id="2147483733" r:id="rId72"/>
    <p:sldLayoutId id="2147483734" r:id="rId73"/>
    <p:sldLayoutId id="2147483735" r:id="rId74"/>
    <p:sldLayoutId id="2147483736" r:id="rId75"/>
    <p:sldLayoutId id="2147483737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5" r:id="rId84"/>
    <p:sldLayoutId id="2147483746" r:id="rId85"/>
    <p:sldLayoutId id="2147483747" r:id="rId86"/>
    <p:sldLayoutId id="2147483748" r:id="rId87"/>
    <p:sldLayoutId id="2147483749" r:id="rId88"/>
    <p:sldLayoutId id="2147483750" r:id="rId89"/>
    <p:sldLayoutId id="2147483751" r:id="rId90"/>
    <p:sldLayoutId id="2147483752" r:id="rId91"/>
    <p:sldLayoutId id="2147483753" r:id="rId92"/>
    <p:sldLayoutId id="2147483754" r:id="rId93"/>
    <p:sldLayoutId id="2147483755" r:id="rId94"/>
    <p:sldLayoutId id="2147483757" r:id="rId95"/>
    <p:sldLayoutId id="2147483758" r:id="rId96"/>
    <p:sldLayoutId id="2147483759" r:id="rId97"/>
    <p:sldLayoutId id="2147483760" r:id="rId98"/>
    <p:sldLayoutId id="2147483761" r:id="rId99"/>
    <p:sldLayoutId id="2147483763" r:id="rId100"/>
    <p:sldLayoutId id="2147483764" r:id="rId101"/>
    <p:sldLayoutId id="2147483765" r:id="rId102"/>
    <p:sldLayoutId id="2147483766" r:id="rId103"/>
    <p:sldLayoutId id="2147483767" r:id="rId104"/>
    <p:sldLayoutId id="2147483935" r:id="rId105"/>
    <p:sldLayoutId id="2147483936" r:id="rId106"/>
  </p:sldLayoutIdLst>
  <p:txStyles>
    <p:titleStyle>
      <a:lvl1pPr algn="l" rtl="0" eaLnBrk="0" fontAlgn="base" hangingPunct="0">
        <a:lnSpc>
          <a:spcPts val="4100"/>
        </a:lnSpc>
        <a:spcBef>
          <a:spcPct val="0"/>
        </a:spcBef>
        <a:spcAft>
          <a:spcPct val="0"/>
        </a:spcAft>
        <a:defRPr sz="3500" b="1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2pPr>
      <a:lvl3pPr algn="l" rtl="0" eaLnBrk="0" fontAlgn="base" hangingPunct="0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3pPr>
      <a:lvl4pPr algn="l" rtl="0" eaLnBrk="0" fontAlgn="base" hangingPunct="0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4pPr>
      <a:lvl5pPr algn="l" rtl="0" eaLnBrk="0" fontAlgn="base" hangingPunct="0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5pPr>
      <a:lvl6pPr marL="457200" algn="l" rtl="0" fontAlgn="base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6pPr>
      <a:lvl7pPr marL="914400" algn="l" rtl="0" fontAlgn="base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7pPr>
      <a:lvl8pPr marL="1371600" algn="l" rtl="0" fontAlgn="base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8pPr>
      <a:lvl9pPr marL="1828800" algn="l" rtl="0" fontAlgn="base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9pPr>
    </p:titleStyle>
    <p:bodyStyle>
      <a:lvl1pPr algn="l" rtl="0" eaLnBrk="0" fontAlgn="base" hangingPunct="0">
        <a:lnSpc>
          <a:spcPts val="2400"/>
        </a:lnSpc>
        <a:spcBef>
          <a:spcPct val="0"/>
        </a:spcBef>
        <a:spcAft>
          <a:spcPts val="850"/>
        </a:spcAft>
        <a:buFont typeface="Arial" panose="020B0604020202020204" pitchFamily="34" charset="0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234950" indent="-234950" algn="l" rtl="0" eaLnBrk="0" fontAlgn="base" hangingPunct="0">
        <a:lnSpc>
          <a:spcPts val="2300"/>
        </a:lnSpc>
        <a:spcBef>
          <a:spcPct val="0"/>
        </a:spcBef>
        <a:spcAft>
          <a:spcPts val="85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895350" indent="-273050" algn="l" rtl="0" eaLnBrk="0" fontAlgn="base" hangingPunct="0">
        <a:lnSpc>
          <a:spcPts val="2000"/>
        </a:lnSpc>
        <a:spcBef>
          <a:spcPct val="0"/>
        </a:spcBef>
        <a:spcAft>
          <a:spcPts val="85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257300" indent="-361950" algn="l" rtl="0" eaLnBrk="0" fontAlgn="base" hangingPunct="0">
        <a:lnSpc>
          <a:spcPts val="2000"/>
        </a:lnSpc>
        <a:spcBef>
          <a:spcPct val="0"/>
        </a:spcBef>
        <a:spcAft>
          <a:spcPts val="85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1625600" indent="-361950" algn="l" rtl="0" eaLnBrk="0" fontAlgn="base" hangingPunct="0">
        <a:lnSpc>
          <a:spcPts val="2000"/>
        </a:lnSpc>
        <a:spcBef>
          <a:spcPct val="0"/>
        </a:spcBef>
        <a:spcAft>
          <a:spcPts val="85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/>
        </p:nvSpPr>
        <p:spPr bwMode="auto">
          <a:xfrm>
            <a:off x="340785" y="1"/>
            <a:ext cx="11510433" cy="6602413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0" y="1991"/>
              </a:cxn>
              <a:cxn ang="0">
                <a:pos x="90" y="2081"/>
              </a:cxn>
              <a:cxn ang="0">
                <a:pos x="2632" y="2081"/>
              </a:cxn>
              <a:cxn ang="0">
                <a:pos x="2722" y="1991"/>
              </a:cxn>
              <a:cxn ang="0">
                <a:pos x="2722" y="169"/>
              </a:cxn>
              <a:cxn ang="0">
                <a:pos x="2632" y="80"/>
              </a:cxn>
              <a:cxn ang="0">
                <a:pos x="1456" y="80"/>
              </a:cxn>
              <a:cxn ang="0">
                <a:pos x="1382" y="13"/>
              </a:cxn>
              <a:cxn ang="0">
                <a:pos x="1383" y="0"/>
              </a:cxn>
              <a:cxn ang="0">
                <a:pos x="1337" y="0"/>
              </a:cxn>
              <a:cxn ang="0">
                <a:pos x="1337" y="13"/>
              </a:cxn>
              <a:cxn ang="0">
                <a:pos x="1263" y="80"/>
              </a:cxn>
              <a:cxn ang="0">
                <a:pos x="90" y="80"/>
              </a:cxn>
              <a:cxn ang="0">
                <a:pos x="0" y="169"/>
              </a:cxn>
            </a:cxnLst>
            <a:rect l="0" t="0" r="r" b="b"/>
            <a:pathLst>
              <a:path w="2722" h="2081">
                <a:moveTo>
                  <a:pt x="0" y="169"/>
                </a:moveTo>
                <a:cubicBezTo>
                  <a:pt x="0" y="1991"/>
                  <a:pt x="0" y="1991"/>
                  <a:pt x="0" y="1991"/>
                </a:cubicBezTo>
                <a:cubicBezTo>
                  <a:pt x="0" y="1991"/>
                  <a:pt x="0" y="2081"/>
                  <a:pt x="90" y="2081"/>
                </a:cubicBezTo>
                <a:cubicBezTo>
                  <a:pt x="2632" y="2081"/>
                  <a:pt x="2632" y="2081"/>
                  <a:pt x="2632" y="2081"/>
                </a:cubicBezTo>
                <a:cubicBezTo>
                  <a:pt x="2632" y="2081"/>
                  <a:pt x="2722" y="2081"/>
                  <a:pt x="2722" y="1991"/>
                </a:cubicBezTo>
                <a:cubicBezTo>
                  <a:pt x="2722" y="169"/>
                  <a:pt x="2722" y="169"/>
                  <a:pt x="2722" y="169"/>
                </a:cubicBezTo>
                <a:cubicBezTo>
                  <a:pt x="2722" y="169"/>
                  <a:pt x="2722" y="80"/>
                  <a:pt x="2632" y="80"/>
                </a:cubicBezTo>
                <a:cubicBezTo>
                  <a:pt x="1456" y="80"/>
                  <a:pt x="1456" y="80"/>
                  <a:pt x="1456" y="80"/>
                </a:cubicBezTo>
                <a:cubicBezTo>
                  <a:pt x="1450" y="80"/>
                  <a:pt x="1382" y="80"/>
                  <a:pt x="1382" y="13"/>
                </a:cubicBezTo>
                <a:cubicBezTo>
                  <a:pt x="1383" y="0"/>
                  <a:pt x="1383" y="0"/>
                  <a:pt x="1383" y="0"/>
                </a:cubicBezTo>
                <a:cubicBezTo>
                  <a:pt x="1337" y="0"/>
                  <a:pt x="1337" y="0"/>
                  <a:pt x="1337" y="0"/>
                </a:cubicBezTo>
                <a:cubicBezTo>
                  <a:pt x="1337" y="13"/>
                  <a:pt x="1337" y="13"/>
                  <a:pt x="1337" y="13"/>
                </a:cubicBezTo>
                <a:cubicBezTo>
                  <a:pt x="1337" y="80"/>
                  <a:pt x="1269" y="80"/>
                  <a:pt x="1263" y="80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0" y="80"/>
                  <a:pt x="0" y="169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6AC738"/>
              </a:solidFill>
              <a:latin typeface="Trebuchet MS" pitchFamily="34" charset="0"/>
              <a:cs typeface="Arial" panose="020B0604020202020204" pitchFamily="34" charset="0"/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64118" y="903289"/>
            <a:ext cx="10661649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6234" y="2132014"/>
            <a:ext cx="1065953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1" y="765175"/>
            <a:ext cx="5329767" cy="179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r" defTabSz="914400" rtl="0" eaLnBrk="1" latinLnBrk="0" hangingPunct="1">
              <a:lnSpc>
                <a:spcPts val="1300"/>
              </a:lnSpc>
              <a:spcAft>
                <a:spcPts val="193"/>
              </a:spcAft>
              <a:defRPr lang="en-GB" sz="1300" kern="1200">
                <a:solidFill>
                  <a:schemeClr val="bg2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>
                <a:solidFill>
                  <a:srgbClr val="009D4E"/>
                </a:solidFill>
              </a:rPr>
              <a:t>Marketing</a:t>
            </a:r>
            <a:endParaRPr dirty="0">
              <a:solidFill>
                <a:srgbClr val="009D4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1" y="574676"/>
            <a:ext cx="5329767" cy="180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r" defTabSz="914400" rtl="0" eaLnBrk="1" latinLnBrk="0" hangingPunct="1">
              <a:lnSpc>
                <a:spcPts val="1300"/>
              </a:lnSpc>
              <a:defRPr lang="en-GB" sz="13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6AC738"/>
                </a:solidFill>
              </a:rPr>
              <a:t>Company Meeting - November 2012</a:t>
            </a:r>
            <a:endParaRPr dirty="0">
              <a:solidFill>
                <a:srgbClr val="6AC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1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  <p:sldLayoutId id="2147483865" r:id="rId37"/>
    <p:sldLayoutId id="2147483866" r:id="rId38"/>
    <p:sldLayoutId id="2147483867" r:id="rId39"/>
    <p:sldLayoutId id="2147483868" r:id="rId40"/>
    <p:sldLayoutId id="2147483869" r:id="rId41"/>
    <p:sldLayoutId id="2147483870" r:id="rId42"/>
    <p:sldLayoutId id="2147483871" r:id="rId43"/>
    <p:sldLayoutId id="2147483872" r:id="rId44"/>
    <p:sldLayoutId id="2147483873" r:id="rId45"/>
    <p:sldLayoutId id="2147483874" r:id="rId46"/>
    <p:sldLayoutId id="2147483875" r:id="rId47"/>
    <p:sldLayoutId id="2147483876" r:id="rId48"/>
    <p:sldLayoutId id="2147483877" r:id="rId49"/>
    <p:sldLayoutId id="2147483878" r:id="rId50"/>
    <p:sldLayoutId id="2147483879" r:id="rId51"/>
    <p:sldLayoutId id="2147483880" r:id="rId52"/>
    <p:sldLayoutId id="2147483881" r:id="rId53"/>
    <p:sldLayoutId id="2147483882" r:id="rId54"/>
    <p:sldLayoutId id="2147483883" r:id="rId55"/>
    <p:sldLayoutId id="2147483884" r:id="rId56"/>
    <p:sldLayoutId id="2147483885" r:id="rId57"/>
    <p:sldLayoutId id="2147483886" r:id="rId58"/>
    <p:sldLayoutId id="2147483887" r:id="rId59"/>
    <p:sldLayoutId id="2147483888" r:id="rId60"/>
    <p:sldLayoutId id="2147483889" r:id="rId61"/>
    <p:sldLayoutId id="2147483890" r:id="rId62"/>
    <p:sldLayoutId id="2147483891" r:id="rId63"/>
    <p:sldLayoutId id="2147483892" r:id="rId64"/>
    <p:sldLayoutId id="2147483893" r:id="rId65"/>
    <p:sldLayoutId id="2147483894" r:id="rId66"/>
    <p:sldLayoutId id="2147483895" r:id="rId67"/>
    <p:sldLayoutId id="2147483896" r:id="rId68"/>
    <p:sldLayoutId id="2147483897" r:id="rId69"/>
    <p:sldLayoutId id="2147483898" r:id="rId70"/>
    <p:sldLayoutId id="2147483899" r:id="rId71"/>
    <p:sldLayoutId id="2147483900" r:id="rId72"/>
    <p:sldLayoutId id="2147483901" r:id="rId73"/>
    <p:sldLayoutId id="2147483902" r:id="rId74"/>
    <p:sldLayoutId id="2147483903" r:id="rId75"/>
    <p:sldLayoutId id="2147483904" r:id="rId76"/>
    <p:sldLayoutId id="2147483905" r:id="rId77"/>
    <p:sldLayoutId id="2147483906" r:id="rId78"/>
    <p:sldLayoutId id="2147483907" r:id="rId79"/>
    <p:sldLayoutId id="2147483908" r:id="rId80"/>
    <p:sldLayoutId id="2147483909" r:id="rId81"/>
    <p:sldLayoutId id="2147483910" r:id="rId82"/>
    <p:sldLayoutId id="2147483911" r:id="rId83"/>
    <p:sldLayoutId id="2147483912" r:id="rId84"/>
    <p:sldLayoutId id="2147483913" r:id="rId85"/>
    <p:sldLayoutId id="2147483914" r:id="rId86"/>
    <p:sldLayoutId id="2147483915" r:id="rId87"/>
    <p:sldLayoutId id="2147483916" r:id="rId88"/>
    <p:sldLayoutId id="2147483917" r:id="rId89"/>
    <p:sldLayoutId id="2147483918" r:id="rId90"/>
    <p:sldLayoutId id="2147483919" r:id="rId91"/>
    <p:sldLayoutId id="2147483920" r:id="rId92"/>
    <p:sldLayoutId id="2147483921" r:id="rId93"/>
    <p:sldLayoutId id="2147483922" r:id="rId94"/>
    <p:sldLayoutId id="2147483923" r:id="rId95"/>
    <p:sldLayoutId id="2147483924" r:id="rId96"/>
    <p:sldLayoutId id="2147483925" r:id="rId97"/>
    <p:sldLayoutId id="2147483926" r:id="rId98"/>
    <p:sldLayoutId id="2147483927" r:id="rId99"/>
    <p:sldLayoutId id="2147483928" r:id="rId100"/>
    <p:sldLayoutId id="2147483929" r:id="rId101"/>
    <p:sldLayoutId id="2147483930" r:id="rId102"/>
    <p:sldLayoutId id="2147483931" r:id="rId103"/>
    <p:sldLayoutId id="2147483932" r:id="rId104"/>
    <p:sldLayoutId id="2147483933" r:id="rId105"/>
    <p:sldLayoutId id="2147483934" r:id="rId106"/>
  </p:sldLayoutIdLst>
  <p:txStyles>
    <p:titleStyle>
      <a:lvl1pPr algn="l" rtl="0" eaLnBrk="0" fontAlgn="base" hangingPunct="0">
        <a:lnSpc>
          <a:spcPts val="4100"/>
        </a:lnSpc>
        <a:spcBef>
          <a:spcPct val="0"/>
        </a:spcBef>
        <a:spcAft>
          <a:spcPct val="0"/>
        </a:spcAft>
        <a:defRPr sz="3500" b="1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2pPr>
      <a:lvl3pPr algn="l" rtl="0" eaLnBrk="0" fontAlgn="base" hangingPunct="0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3pPr>
      <a:lvl4pPr algn="l" rtl="0" eaLnBrk="0" fontAlgn="base" hangingPunct="0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4pPr>
      <a:lvl5pPr algn="l" rtl="0" eaLnBrk="0" fontAlgn="base" hangingPunct="0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5pPr>
      <a:lvl6pPr marL="457200" algn="l" rtl="0" fontAlgn="base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6pPr>
      <a:lvl7pPr marL="914400" algn="l" rtl="0" fontAlgn="base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7pPr>
      <a:lvl8pPr marL="1371600" algn="l" rtl="0" fontAlgn="base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8pPr>
      <a:lvl9pPr marL="1828800" algn="l" rtl="0" fontAlgn="base">
        <a:lnSpc>
          <a:spcPts val="4100"/>
        </a:lnSpc>
        <a:spcBef>
          <a:spcPct val="0"/>
        </a:spcBef>
        <a:spcAft>
          <a:spcPct val="0"/>
        </a:spcAft>
        <a:defRPr sz="3500" b="1">
          <a:solidFill>
            <a:schemeClr val="tx1"/>
          </a:solidFill>
          <a:latin typeface="Trebuchet MS" panose="020B0603020202020204" pitchFamily="34" charset="0"/>
        </a:defRPr>
      </a:lvl9pPr>
    </p:titleStyle>
    <p:bodyStyle>
      <a:lvl1pPr algn="l" rtl="0" eaLnBrk="0" fontAlgn="base" hangingPunct="0">
        <a:lnSpc>
          <a:spcPts val="2400"/>
        </a:lnSpc>
        <a:spcBef>
          <a:spcPct val="0"/>
        </a:spcBef>
        <a:spcAft>
          <a:spcPts val="850"/>
        </a:spcAft>
        <a:buFont typeface="Arial" panose="020B0604020202020204" pitchFamily="34" charset="0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234950" indent="-234950" algn="l" rtl="0" eaLnBrk="0" fontAlgn="base" hangingPunct="0">
        <a:lnSpc>
          <a:spcPts val="2300"/>
        </a:lnSpc>
        <a:spcBef>
          <a:spcPct val="0"/>
        </a:spcBef>
        <a:spcAft>
          <a:spcPts val="85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895350" indent="-273050" algn="l" rtl="0" eaLnBrk="0" fontAlgn="base" hangingPunct="0">
        <a:lnSpc>
          <a:spcPts val="2000"/>
        </a:lnSpc>
        <a:spcBef>
          <a:spcPct val="0"/>
        </a:spcBef>
        <a:spcAft>
          <a:spcPts val="85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257300" indent="-361950" algn="l" rtl="0" eaLnBrk="0" fontAlgn="base" hangingPunct="0">
        <a:lnSpc>
          <a:spcPts val="2000"/>
        </a:lnSpc>
        <a:spcBef>
          <a:spcPct val="0"/>
        </a:spcBef>
        <a:spcAft>
          <a:spcPts val="85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1625600" indent="-361950" algn="l" rtl="0" eaLnBrk="0" fontAlgn="base" hangingPunct="0">
        <a:lnSpc>
          <a:spcPts val="2000"/>
        </a:lnSpc>
        <a:spcBef>
          <a:spcPct val="0"/>
        </a:spcBef>
        <a:spcAft>
          <a:spcPts val="85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smtClean="0">
                <a:solidFill>
                  <a:srgbClr val="009D4E"/>
                </a:solidFill>
              </a:rPr>
              <a:t>Marketing</a:t>
            </a:r>
            <a:endParaRPr lang="en-US" dirty="0">
              <a:solidFill>
                <a:srgbClr val="009D4E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6AC738"/>
                </a:solidFill>
              </a:rPr>
              <a:t>Company Meeting - November 2012</a:t>
            </a:r>
            <a:endParaRPr lang="en-US" dirty="0">
              <a:solidFill>
                <a:srgbClr val="6AC738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4230822-0D8C-46F2-9165-A601A43B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9" r:id="rId13"/>
    <p:sldLayoutId id="214748397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le 1"/>
          <p:cNvSpPr>
            <a:spLocks noGrp="1"/>
          </p:cNvSpPr>
          <p:nvPr>
            <p:ph type="ctrTitle"/>
          </p:nvPr>
        </p:nvSpPr>
        <p:spPr>
          <a:xfrm>
            <a:off x="856439" y="597352"/>
            <a:ext cx="10446326" cy="865187"/>
          </a:xfrm>
        </p:spPr>
        <p:txBody>
          <a:bodyPr>
            <a:normAutofit/>
          </a:bodyPr>
          <a:lstStyle/>
          <a:p>
            <a:r>
              <a:rPr lang="en-IN" altLang="en-US" sz="8000" dirty="0" smtClean="0">
                <a:latin typeface="+mj-lt"/>
                <a:cs typeface="Aharoni" pitchFamily="2" charset="-79"/>
              </a:rPr>
              <a:t>Hang Up!</a:t>
            </a:r>
            <a:endParaRPr lang="en-IN" altLang="en-US" sz="8000" dirty="0">
              <a:latin typeface="+mj-lt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0755" y="2161309"/>
            <a:ext cx="85205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Team: </a:t>
            </a:r>
            <a:r>
              <a:rPr lang="en-US" sz="3600" dirty="0" err="1"/>
              <a:t>I</a:t>
            </a:r>
            <a:r>
              <a:rPr lang="en-US" sz="3600" dirty="0" err="1" smtClean="0"/>
              <a:t>sme</a:t>
            </a:r>
            <a:r>
              <a:rPr lang="en-US" sz="3600" dirty="0" smtClean="0"/>
              <a:t> Kya Hai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Deepak</a:t>
            </a:r>
          </a:p>
          <a:p>
            <a:pPr algn="ctr"/>
            <a:r>
              <a:rPr lang="en-US" sz="2800" dirty="0" err="1" smtClean="0"/>
              <a:t>Kshitij</a:t>
            </a:r>
            <a:endParaRPr lang="en-US" sz="2800" dirty="0" smtClean="0"/>
          </a:p>
          <a:p>
            <a:pPr algn="ctr"/>
            <a:r>
              <a:rPr lang="en-US" sz="2800" dirty="0" err="1" smtClean="0"/>
              <a:t>Shivam</a:t>
            </a:r>
            <a:endParaRPr lang="en-US" sz="2800" dirty="0" smtClean="0"/>
          </a:p>
          <a:p>
            <a:pPr algn="ctr"/>
            <a:r>
              <a:rPr lang="en-US" sz="2800" dirty="0" err="1" smtClean="0"/>
              <a:t>Vikas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9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 smtClean="0">
                <a:solidFill>
                  <a:schemeClr val="bg1"/>
                </a:solidFill>
              </a:rPr>
              <a:t>Introduction</a:t>
            </a:r>
            <a:endParaRPr lang="en-I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0220" y="1819468"/>
            <a:ext cx="8901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cs typeface="Arial" charset="0"/>
              </a:rPr>
              <a:t>Imagine </a:t>
            </a:r>
            <a:r>
              <a:rPr lang="en-US" sz="2000" dirty="0" smtClean="0">
                <a:cs typeface="Arial" charset="0"/>
              </a:rPr>
              <a:t>planning a hang up with people, just by some clicks from your mobile app.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cs typeface="Arial" charset="0"/>
              </a:rPr>
              <a:t>No more worries about deciding location nearer to all pals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cs typeface="Arial" charset="0"/>
              </a:rPr>
              <a:t>No need to keep reminding or no fear to forget.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cs typeface="Arial" charset="0"/>
              </a:rPr>
              <a:t>Yes, The “Hang Up” app will do it all for you.</a:t>
            </a:r>
            <a:endParaRPr lang="en-US" sz="2000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cs typeface="Arial" charset="0"/>
              </a:rPr>
              <a:t> </a:t>
            </a:r>
            <a:endParaRPr lang="en-US" sz="20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 smtClean="0">
                <a:solidFill>
                  <a:schemeClr val="bg1"/>
                </a:solidFill>
              </a:rPr>
              <a:t>Walk Through</a:t>
            </a:r>
            <a:endParaRPr lang="en-IN" altLang="en-US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774825" y="1847706"/>
            <a:ext cx="8642350" cy="52562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1800" dirty="0" smtClean="0">
                <a:cs typeface="Shruti" panose="020B0502040204020203" pitchFamily="34" charset="0"/>
              </a:rPr>
              <a:t>Decide a meet.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IN" sz="1800" dirty="0">
              <a:cs typeface="Shruti" panose="020B0502040204020203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1800" dirty="0" smtClean="0">
                <a:cs typeface="Shruti" panose="020B0502040204020203" pitchFamily="34" charset="0"/>
              </a:rPr>
              <a:t>Invite people and get their locations.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IN" sz="1800" dirty="0">
              <a:cs typeface="Shruti" panose="020B0502040204020203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1800" dirty="0" smtClean="0">
                <a:cs typeface="Shruti" panose="020B0502040204020203" pitchFamily="34" charset="0"/>
              </a:rPr>
              <a:t>Select venue either as per your preferred location or Optimised Location calculated by app as per location of all members.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IN" sz="1800" dirty="0">
              <a:cs typeface="Shruti" panose="020B0502040204020203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1800" dirty="0" smtClean="0">
                <a:cs typeface="Shruti" panose="020B0502040204020203" pitchFamily="34" charset="0"/>
              </a:rPr>
              <a:t>Share the hang up details with friends and enjoy!!!</a:t>
            </a:r>
            <a:endParaRPr lang="en-IN" sz="1800" dirty="0" smtClean="0"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Venue </a:t>
            </a:r>
            <a:r>
              <a:rPr lang="en-US" dirty="0" err="1" smtClean="0">
                <a:solidFill>
                  <a:schemeClr val="bg1"/>
                </a:solidFill>
              </a:rPr>
              <a:t>Suggester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7136" y="1901535"/>
            <a:ext cx="10463686" cy="4153767"/>
          </a:xfrm>
        </p:spPr>
        <p:txBody>
          <a:bodyPr/>
          <a:lstStyle/>
          <a:p>
            <a:r>
              <a:rPr lang="en-US" sz="1800" dirty="0" smtClean="0"/>
              <a:t>Start from the centroid of n-points.</a:t>
            </a:r>
          </a:p>
          <a:p>
            <a:r>
              <a:rPr lang="en-US" sz="1800" dirty="0" smtClean="0"/>
              <a:t>Iteratively, find a better solution on the basis of sum of distances.</a:t>
            </a:r>
          </a:p>
          <a:p>
            <a:r>
              <a:rPr lang="en-US" sz="1800" dirty="0" smtClean="0"/>
              <a:t>Algorithm moves the point closer to Geometric median and iteration ends after precision reaches a threshold.</a:t>
            </a:r>
          </a:p>
          <a:p>
            <a:r>
              <a:rPr lang="en-US" sz="1800" dirty="0" smtClean="0"/>
              <a:t>Pickup some famous locations near to the resulted answer and suggest them to host.</a:t>
            </a:r>
          </a:p>
          <a:p>
            <a:r>
              <a:rPr lang="en-US" sz="1800" dirty="0" smtClean="0"/>
              <a:t>A future extension might be prioritizing location with more attractions at a certain extra cost in distance.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66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 smtClean="0">
                <a:solidFill>
                  <a:schemeClr val="bg1"/>
                </a:solidFill>
              </a:rPr>
              <a:t>Screenshots</a:t>
            </a:r>
            <a:endParaRPr lang="en-IN" alt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3" y="2025938"/>
            <a:ext cx="2145235" cy="381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fbcdn-sphotos-h-a.akamaihd.net/hphotos-ak-xpa1/v/t34.0-12/11084606_10202530736789958_1150553753_n.jpg?oh=f6c95231f6b8a6c472bc16b0e7a18936&amp;oe=55198CBF&amp;__gda__=1427786194_9d176fbd1199f1e74166afd29c1184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30" y="1980192"/>
            <a:ext cx="2235262" cy="39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223" y="1980192"/>
            <a:ext cx="2235263" cy="397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3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28215" y="1758647"/>
            <a:ext cx="10075758" cy="4112218"/>
          </a:xfrm>
        </p:spPr>
        <p:txBody>
          <a:bodyPr/>
          <a:lstStyle/>
          <a:p>
            <a:r>
              <a:rPr lang="en-US" sz="1800" dirty="0" smtClean="0"/>
              <a:t>Can be integrated easily into a messenger app.</a:t>
            </a:r>
          </a:p>
          <a:p>
            <a:r>
              <a:rPr lang="en-US" sz="1800" dirty="0" smtClean="0"/>
              <a:t>Might introduce dashboard showing past and upcoming meetups.</a:t>
            </a:r>
          </a:p>
          <a:p>
            <a:r>
              <a:rPr lang="en-US" sz="1800" dirty="0" smtClean="0"/>
              <a:t>Determining interest of user through his past chosen locations and prioritizing the type of landmarks.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1942952"/>
      </p:ext>
    </p:extLst>
  </p:cSld>
  <p:clrMapOvr>
    <a:masterClrMapping/>
  </p:clrMapOvr>
</p:sld>
</file>

<file path=ppt/theme/theme1.xml><?xml version="1.0" encoding="utf-8"?>
<a:theme xmlns:a="http://schemas.openxmlformats.org/drawingml/2006/main" name="TG - New">
  <a:themeElements>
    <a:clrScheme name="Thorogood_v1">
      <a:dk1>
        <a:srgbClr val="6AC738"/>
      </a:dk1>
      <a:lt1>
        <a:srgbClr val="FFFFFF"/>
      </a:lt1>
      <a:dk2>
        <a:srgbClr val="515046"/>
      </a:dk2>
      <a:lt2>
        <a:srgbClr val="009D4E"/>
      </a:lt2>
      <a:accent1>
        <a:srgbClr val="006B5B"/>
      </a:accent1>
      <a:accent2>
        <a:srgbClr val="3A4F4C"/>
      </a:accent2>
      <a:accent3>
        <a:srgbClr val="EBE7CC"/>
      </a:accent3>
      <a:accent4>
        <a:srgbClr val="82836B"/>
      </a:accent4>
      <a:accent5>
        <a:srgbClr val="D6DE2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"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TG - New">
  <a:themeElements>
    <a:clrScheme name="Thorogood_v1">
      <a:dk1>
        <a:srgbClr val="6AC738"/>
      </a:dk1>
      <a:lt1>
        <a:srgbClr val="FFFFFF"/>
      </a:lt1>
      <a:dk2>
        <a:srgbClr val="515046"/>
      </a:dk2>
      <a:lt2>
        <a:srgbClr val="009D4E"/>
      </a:lt2>
      <a:accent1>
        <a:srgbClr val="006B5B"/>
      </a:accent1>
      <a:accent2>
        <a:srgbClr val="3A4F4C"/>
      </a:accent2>
      <a:accent3>
        <a:srgbClr val="EBE7CC"/>
      </a:accent3>
      <a:accent4>
        <a:srgbClr val="82836B"/>
      </a:accent4>
      <a:accent5>
        <a:srgbClr val="D6DE2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"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276</Words>
  <Application>Microsoft Office PowerPoint</Application>
  <PresentationFormat>Custom</PresentationFormat>
  <Paragraphs>37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TG - New</vt:lpstr>
      <vt:lpstr>1_TG - New</vt:lpstr>
      <vt:lpstr>Diseño predeterminado</vt:lpstr>
      <vt:lpstr>Hang Up!</vt:lpstr>
      <vt:lpstr>Introduction</vt:lpstr>
      <vt:lpstr>Walk Through</vt:lpstr>
      <vt:lpstr>Venue Suggester</vt:lpstr>
      <vt:lpstr>Screenshots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America Point of Sales (NAPS)</dc:title>
  <dc:creator>Akshay Chaturvedi</dc:creator>
  <cp:lastModifiedBy>Vikas Sharma</cp:lastModifiedBy>
  <cp:revision>62</cp:revision>
  <dcterms:created xsi:type="dcterms:W3CDTF">2015-02-26T05:13:07Z</dcterms:created>
  <dcterms:modified xsi:type="dcterms:W3CDTF">2015-03-29T05:45:56Z</dcterms:modified>
</cp:coreProperties>
</file>