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16C9C-7AC8-4809-A6A6-5310954D541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C1066C-58C5-4907-A1AE-DBEA367AF66F}">
      <dgm:prSet/>
      <dgm:spPr/>
      <dgm:t>
        <a:bodyPr/>
        <a:lstStyle/>
        <a:p>
          <a:r>
            <a:rPr lang="en-GB"/>
            <a:t>Download the application</a:t>
          </a:r>
          <a:endParaRPr lang="en-US"/>
        </a:p>
      </dgm:t>
    </dgm:pt>
    <dgm:pt modelId="{E73E751D-41BE-4442-B5E6-ED53191228F2}" cxnId="{535867F0-4C91-461D-B837-A4E61537128A}" type="parTrans">
      <dgm:prSet/>
      <dgm:spPr/>
      <dgm:t>
        <a:bodyPr/>
        <a:lstStyle/>
        <a:p>
          <a:endParaRPr lang="en-US"/>
        </a:p>
      </dgm:t>
    </dgm:pt>
    <dgm:pt modelId="{8E2FDC90-4186-4131-BF05-F2D8B37B1BB5}" cxnId="{535867F0-4C91-461D-B837-A4E61537128A}" type="sibTrans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6CEE809-DA0E-4F11-BF57-8C9263718C2C}">
      <dgm:prSet/>
      <dgm:spPr/>
      <dgm:t>
        <a:bodyPr/>
        <a:lstStyle/>
        <a:p>
          <a:r>
            <a:rPr lang="en-GB"/>
            <a:t>Run the installer</a:t>
          </a:r>
          <a:endParaRPr lang="en-US"/>
        </a:p>
      </dgm:t>
    </dgm:pt>
    <dgm:pt modelId="{AA59A4A8-DDCE-4AB8-A19D-EAC7AD035E07}" cxnId="{496EC0C6-3DD3-47C9-BFE1-FB267530A2FC}" type="parTrans">
      <dgm:prSet/>
      <dgm:spPr/>
      <dgm:t>
        <a:bodyPr/>
        <a:lstStyle/>
        <a:p>
          <a:endParaRPr lang="en-US"/>
        </a:p>
      </dgm:t>
    </dgm:pt>
    <dgm:pt modelId="{C3D06C3D-5379-4AAD-8DFB-16FB04C34B4B}" cxnId="{496EC0C6-3DD3-47C9-BFE1-FB267530A2FC}" type="sibTrans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9710D1D-B40E-461D-AA78-3AB5279A6E52}">
      <dgm:prSet/>
      <dgm:spPr/>
      <dgm:t>
        <a:bodyPr/>
        <a:lstStyle/>
        <a:p>
          <a:r>
            <a:rPr lang="en-GB"/>
            <a:t>Follow the on-screen instructions</a:t>
          </a:r>
          <a:endParaRPr lang="en-US"/>
        </a:p>
      </dgm:t>
    </dgm:pt>
    <dgm:pt modelId="{C75DFEA5-B368-4BA4-8912-821E594AA3DC}" cxnId="{F8EC64B4-4402-4453-9313-756DF675089C}" type="parTrans">
      <dgm:prSet/>
      <dgm:spPr/>
      <dgm:t>
        <a:bodyPr/>
        <a:lstStyle/>
        <a:p>
          <a:endParaRPr lang="en-US"/>
        </a:p>
      </dgm:t>
    </dgm:pt>
    <dgm:pt modelId="{F4DE0676-4012-48F5-88A7-89185891FD5A}" cxnId="{F8EC64B4-4402-4453-9313-756DF675089C}" type="sibTrans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62F3DB6-6C65-4BB0-9606-C1880BB1D4AE}" type="pres">
      <dgm:prSet presAssocID="{5EB16C9C-7AC8-4809-A6A6-5310954D5411}" presName="Name0" presStyleCnt="0">
        <dgm:presLayoutVars>
          <dgm:animLvl val="lvl"/>
          <dgm:resizeHandles val="exact"/>
        </dgm:presLayoutVars>
      </dgm:prSet>
      <dgm:spPr/>
    </dgm:pt>
    <dgm:pt modelId="{53951765-9334-46C8-8D20-E42069E144E3}" type="pres">
      <dgm:prSet presAssocID="{F7C1066C-58C5-4907-A1AE-DBEA367AF66F}" presName="compositeNode" presStyleCnt="0">
        <dgm:presLayoutVars>
          <dgm:bulletEnabled val="1"/>
        </dgm:presLayoutVars>
      </dgm:prSet>
      <dgm:spPr/>
    </dgm:pt>
    <dgm:pt modelId="{221E0221-697D-47FE-86B3-573FE32C2560}" type="pres">
      <dgm:prSet presAssocID="{F7C1066C-58C5-4907-A1AE-DBEA367AF66F}" presName="bgRect" presStyleLbl="alignNode1" presStyleIdx="0" presStyleCnt="3"/>
      <dgm:spPr/>
    </dgm:pt>
    <dgm:pt modelId="{5E22618E-4EBE-46B4-9F22-8A2A4BC47DDD}" type="pres">
      <dgm:prSet presAssocID="{8E2FDC90-4186-4131-BF05-F2D8B37B1BB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5305C21-EA5E-4A87-A618-BBC2EA415481}" type="pres">
      <dgm:prSet presAssocID="{F7C1066C-58C5-4907-A1AE-DBEA367AF66F}" presName="nodeRect" presStyleLbl="alignNode1" presStyleIdx="0" presStyleCnt="3">
        <dgm:presLayoutVars>
          <dgm:bulletEnabled val="1"/>
        </dgm:presLayoutVars>
      </dgm:prSet>
      <dgm:spPr/>
    </dgm:pt>
    <dgm:pt modelId="{856DB44E-BDE4-4B0F-8357-13A106A5A793}" type="pres">
      <dgm:prSet presAssocID="{8E2FDC90-4186-4131-BF05-F2D8B37B1BB5}" presName="sibTrans" presStyleCnt="0"/>
      <dgm:spPr/>
    </dgm:pt>
    <dgm:pt modelId="{0E901672-2BAC-494F-B4A7-F9B401FC9F22}" type="pres">
      <dgm:prSet presAssocID="{A6CEE809-DA0E-4F11-BF57-8C9263718C2C}" presName="compositeNode" presStyleCnt="0">
        <dgm:presLayoutVars>
          <dgm:bulletEnabled val="1"/>
        </dgm:presLayoutVars>
      </dgm:prSet>
      <dgm:spPr/>
    </dgm:pt>
    <dgm:pt modelId="{CE445024-6FF1-456F-9A14-C1EC27D5A28A}" type="pres">
      <dgm:prSet presAssocID="{A6CEE809-DA0E-4F11-BF57-8C9263718C2C}" presName="bgRect" presStyleLbl="alignNode1" presStyleIdx="1" presStyleCnt="3"/>
      <dgm:spPr/>
    </dgm:pt>
    <dgm:pt modelId="{17DE11AF-8818-494E-B5C4-1E026EE6DA6B}" type="pres">
      <dgm:prSet presAssocID="{C3D06C3D-5379-4AAD-8DFB-16FB04C34B4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FD9621D-0782-4133-9472-ABC0139E1BAB}" type="pres">
      <dgm:prSet presAssocID="{A6CEE809-DA0E-4F11-BF57-8C9263718C2C}" presName="nodeRect" presStyleLbl="alignNode1" presStyleIdx="1" presStyleCnt="3">
        <dgm:presLayoutVars>
          <dgm:bulletEnabled val="1"/>
        </dgm:presLayoutVars>
      </dgm:prSet>
      <dgm:spPr/>
    </dgm:pt>
    <dgm:pt modelId="{52D4073A-EEBA-4451-88C0-69718F85E1D6}" type="pres">
      <dgm:prSet presAssocID="{C3D06C3D-5379-4AAD-8DFB-16FB04C34B4B}" presName="sibTrans" presStyleCnt="0"/>
      <dgm:spPr/>
    </dgm:pt>
    <dgm:pt modelId="{C5F1D593-8E2D-48EF-84EF-8FB0C0717789}" type="pres">
      <dgm:prSet presAssocID="{C9710D1D-B40E-461D-AA78-3AB5279A6E52}" presName="compositeNode" presStyleCnt="0">
        <dgm:presLayoutVars>
          <dgm:bulletEnabled val="1"/>
        </dgm:presLayoutVars>
      </dgm:prSet>
      <dgm:spPr/>
    </dgm:pt>
    <dgm:pt modelId="{58CF65EE-5356-46D5-B079-809F92915F9D}" type="pres">
      <dgm:prSet presAssocID="{C9710D1D-B40E-461D-AA78-3AB5279A6E52}" presName="bgRect" presStyleLbl="alignNode1" presStyleIdx="2" presStyleCnt="3"/>
      <dgm:spPr/>
    </dgm:pt>
    <dgm:pt modelId="{4425F021-5CE7-4749-A131-59B2070F66CD}" type="pres">
      <dgm:prSet presAssocID="{F4DE0676-4012-48F5-88A7-89185891FD5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0A72F86-3EBE-417A-8A5D-2BC4D374ABD6}" type="pres">
      <dgm:prSet presAssocID="{C9710D1D-B40E-461D-AA78-3AB5279A6E5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A84904-1414-4633-83C0-B168C05F71A6}" type="presOf" srcId="{F7C1066C-58C5-4907-A1AE-DBEA367AF66F}" destId="{15305C21-EA5E-4A87-A618-BBC2EA415481}" srcOrd="1" destOrd="0" presId="urn:microsoft.com/office/officeart/2016/7/layout/LinearBlockProcessNumbered"/>
    <dgm:cxn modelId="{DE15261F-8734-440D-8573-4E7CB1C6D0D4}" type="presOf" srcId="{C9710D1D-B40E-461D-AA78-3AB5279A6E52}" destId="{58CF65EE-5356-46D5-B079-809F92915F9D}" srcOrd="0" destOrd="0" presId="urn:microsoft.com/office/officeart/2016/7/layout/LinearBlockProcessNumbered"/>
    <dgm:cxn modelId="{6F69931F-96C6-4C1F-83FF-E4B11C74ECE5}" type="presOf" srcId="{A6CEE809-DA0E-4F11-BF57-8C9263718C2C}" destId="{CE445024-6FF1-456F-9A14-C1EC27D5A28A}" srcOrd="0" destOrd="0" presId="urn:microsoft.com/office/officeart/2016/7/layout/LinearBlockProcessNumbered"/>
    <dgm:cxn modelId="{F145CA37-352D-4A43-99B7-B4CDBFA27B98}" type="presOf" srcId="{5EB16C9C-7AC8-4809-A6A6-5310954D5411}" destId="{B62F3DB6-6C65-4BB0-9606-C1880BB1D4AE}" srcOrd="0" destOrd="0" presId="urn:microsoft.com/office/officeart/2016/7/layout/LinearBlockProcessNumbered"/>
    <dgm:cxn modelId="{84DA2078-0374-4385-BEDD-0209B61B1A41}" type="presOf" srcId="{F4DE0676-4012-48F5-88A7-89185891FD5A}" destId="{4425F021-5CE7-4749-A131-59B2070F66CD}" srcOrd="0" destOrd="0" presId="urn:microsoft.com/office/officeart/2016/7/layout/LinearBlockProcessNumbered"/>
    <dgm:cxn modelId="{E8AB3D7C-112E-4873-8045-2250D54227E8}" type="presOf" srcId="{C3D06C3D-5379-4AAD-8DFB-16FB04C34B4B}" destId="{17DE11AF-8818-494E-B5C4-1E026EE6DA6B}" srcOrd="0" destOrd="0" presId="urn:microsoft.com/office/officeart/2016/7/layout/LinearBlockProcessNumbered"/>
    <dgm:cxn modelId="{10FA2D7F-C072-4F49-AD5D-6C33A02B71EB}" type="presOf" srcId="{C9710D1D-B40E-461D-AA78-3AB5279A6E52}" destId="{80A72F86-3EBE-417A-8A5D-2BC4D374ABD6}" srcOrd="1" destOrd="0" presId="urn:microsoft.com/office/officeart/2016/7/layout/LinearBlockProcessNumbered"/>
    <dgm:cxn modelId="{43121F89-67DA-4237-BA06-753324E30C1C}" type="presOf" srcId="{8E2FDC90-4186-4131-BF05-F2D8B37B1BB5}" destId="{5E22618E-4EBE-46B4-9F22-8A2A4BC47DDD}" srcOrd="0" destOrd="0" presId="urn:microsoft.com/office/officeart/2016/7/layout/LinearBlockProcessNumbered"/>
    <dgm:cxn modelId="{F8EC64B4-4402-4453-9313-756DF675089C}" srcId="{5EB16C9C-7AC8-4809-A6A6-5310954D5411}" destId="{C9710D1D-B40E-461D-AA78-3AB5279A6E52}" srcOrd="2" destOrd="0" parTransId="{C75DFEA5-B368-4BA4-8912-821E594AA3DC}" sibTransId="{F4DE0676-4012-48F5-88A7-89185891FD5A}"/>
    <dgm:cxn modelId="{496EC0C6-3DD3-47C9-BFE1-FB267530A2FC}" srcId="{5EB16C9C-7AC8-4809-A6A6-5310954D5411}" destId="{A6CEE809-DA0E-4F11-BF57-8C9263718C2C}" srcOrd="1" destOrd="0" parTransId="{AA59A4A8-DDCE-4AB8-A19D-EAC7AD035E07}" sibTransId="{C3D06C3D-5379-4AAD-8DFB-16FB04C34B4B}"/>
    <dgm:cxn modelId="{D4A098E3-C678-4D0D-B655-B7D6C6D2BDF2}" type="presOf" srcId="{A6CEE809-DA0E-4F11-BF57-8C9263718C2C}" destId="{1FD9621D-0782-4133-9472-ABC0139E1BAB}" srcOrd="1" destOrd="0" presId="urn:microsoft.com/office/officeart/2016/7/layout/LinearBlockProcessNumbered"/>
    <dgm:cxn modelId="{535867F0-4C91-461D-B837-A4E61537128A}" srcId="{5EB16C9C-7AC8-4809-A6A6-5310954D5411}" destId="{F7C1066C-58C5-4907-A1AE-DBEA367AF66F}" srcOrd="0" destOrd="0" parTransId="{E73E751D-41BE-4442-B5E6-ED53191228F2}" sibTransId="{8E2FDC90-4186-4131-BF05-F2D8B37B1BB5}"/>
    <dgm:cxn modelId="{DA4150F2-3407-42AB-B20B-25DBC473BB00}" type="presOf" srcId="{F7C1066C-58C5-4907-A1AE-DBEA367AF66F}" destId="{221E0221-697D-47FE-86B3-573FE32C2560}" srcOrd="0" destOrd="0" presId="urn:microsoft.com/office/officeart/2016/7/layout/LinearBlockProcessNumbered"/>
    <dgm:cxn modelId="{70F926DF-0078-4CA4-B7E0-CA504B6FC726}" type="presParOf" srcId="{B62F3DB6-6C65-4BB0-9606-C1880BB1D4AE}" destId="{53951765-9334-46C8-8D20-E42069E144E3}" srcOrd="0" destOrd="0" presId="urn:microsoft.com/office/officeart/2016/7/layout/LinearBlockProcessNumbered"/>
    <dgm:cxn modelId="{C1851217-BE50-4143-A9CA-529696EED646}" type="presParOf" srcId="{53951765-9334-46C8-8D20-E42069E144E3}" destId="{221E0221-697D-47FE-86B3-573FE32C2560}" srcOrd="0" destOrd="0" presId="urn:microsoft.com/office/officeart/2016/7/layout/LinearBlockProcessNumbered"/>
    <dgm:cxn modelId="{C97B7473-D198-445C-8FFC-A6AD332BC59F}" type="presParOf" srcId="{53951765-9334-46C8-8D20-E42069E144E3}" destId="{5E22618E-4EBE-46B4-9F22-8A2A4BC47DDD}" srcOrd="1" destOrd="0" presId="urn:microsoft.com/office/officeart/2016/7/layout/LinearBlockProcessNumbered"/>
    <dgm:cxn modelId="{6A76A219-D9EB-4292-A1CF-EFD8CBAF5F66}" type="presParOf" srcId="{53951765-9334-46C8-8D20-E42069E144E3}" destId="{15305C21-EA5E-4A87-A618-BBC2EA415481}" srcOrd="2" destOrd="0" presId="urn:microsoft.com/office/officeart/2016/7/layout/LinearBlockProcessNumbered"/>
    <dgm:cxn modelId="{288664AC-6D75-4B6F-8227-CE6A713B982B}" type="presParOf" srcId="{B62F3DB6-6C65-4BB0-9606-C1880BB1D4AE}" destId="{856DB44E-BDE4-4B0F-8357-13A106A5A793}" srcOrd="1" destOrd="0" presId="urn:microsoft.com/office/officeart/2016/7/layout/LinearBlockProcessNumbered"/>
    <dgm:cxn modelId="{93B16213-813B-4283-AF3C-061B823D33EF}" type="presParOf" srcId="{B62F3DB6-6C65-4BB0-9606-C1880BB1D4AE}" destId="{0E901672-2BAC-494F-B4A7-F9B401FC9F22}" srcOrd="2" destOrd="0" presId="urn:microsoft.com/office/officeart/2016/7/layout/LinearBlockProcessNumbered"/>
    <dgm:cxn modelId="{8C2E8D76-BD21-4CF0-B92B-BBEB614CDD7B}" type="presParOf" srcId="{0E901672-2BAC-494F-B4A7-F9B401FC9F22}" destId="{CE445024-6FF1-456F-9A14-C1EC27D5A28A}" srcOrd="0" destOrd="0" presId="urn:microsoft.com/office/officeart/2016/7/layout/LinearBlockProcessNumbered"/>
    <dgm:cxn modelId="{D663940D-3BE2-4C17-A5A7-84376296B26F}" type="presParOf" srcId="{0E901672-2BAC-494F-B4A7-F9B401FC9F22}" destId="{17DE11AF-8818-494E-B5C4-1E026EE6DA6B}" srcOrd="1" destOrd="0" presId="urn:microsoft.com/office/officeart/2016/7/layout/LinearBlockProcessNumbered"/>
    <dgm:cxn modelId="{2AE560F6-65DA-40AF-8C2A-49BAFD71BF45}" type="presParOf" srcId="{0E901672-2BAC-494F-B4A7-F9B401FC9F22}" destId="{1FD9621D-0782-4133-9472-ABC0139E1BAB}" srcOrd="2" destOrd="0" presId="urn:microsoft.com/office/officeart/2016/7/layout/LinearBlockProcessNumbered"/>
    <dgm:cxn modelId="{C0DA5359-2866-4587-91EA-DED9C7CC3714}" type="presParOf" srcId="{B62F3DB6-6C65-4BB0-9606-C1880BB1D4AE}" destId="{52D4073A-EEBA-4451-88C0-69718F85E1D6}" srcOrd="3" destOrd="0" presId="urn:microsoft.com/office/officeart/2016/7/layout/LinearBlockProcessNumbered"/>
    <dgm:cxn modelId="{CA3A7E98-137B-4A18-8173-614D005DD6EF}" type="presParOf" srcId="{B62F3DB6-6C65-4BB0-9606-C1880BB1D4AE}" destId="{C5F1D593-8E2D-48EF-84EF-8FB0C0717789}" srcOrd="4" destOrd="0" presId="urn:microsoft.com/office/officeart/2016/7/layout/LinearBlockProcessNumbered"/>
    <dgm:cxn modelId="{3288B0B1-C033-4209-96F0-1FD7033E5404}" type="presParOf" srcId="{C5F1D593-8E2D-48EF-84EF-8FB0C0717789}" destId="{58CF65EE-5356-46D5-B079-809F92915F9D}" srcOrd="0" destOrd="0" presId="urn:microsoft.com/office/officeart/2016/7/layout/LinearBlockProcessNumbered"/>
    <dgm:cxn modelId="{E08A125D-5223-4083-BE9F-3F7367EC2346}" type="presParOf" srcId="{C5F1D593-8E2D-48EF-84EF-8FB0C0717789}" destId="{4425F021-5CE7-4749-A131-59B2070F66CD}" srcOrd="1" destOrd="0" presId="urn:microsoft.com/office/officeart/2016/7/layout/LinearBlockProcessNumbered"/>
    <dgm:cxn modelId="{56BE49C9-BF61-47DD-B72F-1F79058F42CB}" type="presParOf" srcId="{C5F1D593-8E2D-48EF-84EF-8FB0C0717789}" destId="{80A72F86-3EBE-417A-8A5D-2BC4D374AB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580C3-A734-43CB-B667-05A34A0DC96E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C04EFF-358B-43CA-B4ED-B7E251C44C7B}">
      <dgm:prSet/>
      <dgm:spPr/>
      <dgm:t>
        <a:bodyPr/>
        <a:lstStyle/>
        <a:p>
          <a:r>
            <a:rPr lang="en-GB"/>
            <a:t>Browser History Examiner Application is a powerful tool for analyzing browsing history.</a:t>
          </a:r>
          <a:endParaRPr lang="en-US"/>
        </a:p>
      </dgm:t>
    </dgm:pt>
    <dgm:pt modelId="{ABC12267-B2C1-4822-90F2-CAE554840D86}" cxnId="{9D818F16-DF13-47EA-B2E0-63452A1D5021}" type="parTrans">
      <dgm:prSet/>
      <dgm:spPr/>
      <dgm:t>
        <a:bodyPr/>
        <a:lstStyle/>
        <a:p>
          <a:endParaRPr lang="en-US"/>
        </a:p>
      </dgm:t>
    </dgm:pt>
    <dgm:pt modelId="{5760E896-E102-49FB-A372-4A8051617DBD}" cxnId="{9D818F16-DF13-47EA-B2E0-63452A1D5021}" type="sibTrans">
      <dgm:prSet/>
      <dgm:spPr/>
      <dgm:t>
        <a:bodyPr/>
        <a:lstStyle/>
        <a:p>
          <a:endParaRPr lang="en-US"/>
        </a:p>
      </dgm:t>
    </dgm:pt>
    <dgm:pt modelId="{6BD90C50-7E06-4741-B3F8-7500932B66F9}">
      <dgm:prSet/>
      <dgm:spPr/>
      <dgm:t>
        <a:bodyPr/>
        <a:lstStyle/>
        <a:p>
          <a:r>
            <a:rPr lang="en-GB"/>
            <a:t>It's easy to use and compatible with multiple operating systems.</a:t>
          </a:r>
          <a:endParaRPr lang="en-US"/>
        </a:p>
      </dgm:t>
    </dgm:pt>
    <dgm:pt modelId="{764592D7-BF1C-4551-980D-D4A8DD5D9CED}" cxnId="{ACBDF0F3-1715-4746-BF0C-8A138128A16A}" type="parTrans">
      <dgm:prSet/>
      <dgm:spPr/>
      <dgm:t>
        <a:bodyPr/>
        <a:lstStyle/>
        <a:p>
          <a:endParaRPr lang="en-US"/>
        </a:p>
      </dgm:t>
    </dgm:pt>
    <dgm:pt modelId="{4719D4C9-1456-4F5B-B400-2866D75F35D5}" cxnId="{ACBDF0F3-1715-4746-BF0C-8A138128A16A}" type="sibTrans">
      <dgm:prSet/>
      <dgm:spPr/>
      <dgm:t>
        <a:bodyPr/>
        <a:lstStyle/>
        <a:p>
          <a:endParaRPr lang="en-US"/>
        </a:p>
      </dgm:t>
    </dgm:pt>
    <dgm:pt modelId="{39C49E37-F254-439C-AA17-3CC73CFC5A46}">
      <dgm:prSet/>
      <dgm:spPr/>
      <dgm:t>
        <a:bodyPr/>
        <a:lstStyle/>
        <a:p>
          <a:r>
            <a:rPr lang="en-GB"/>
            <a:t>With its user-friendly interface, it's accessible to all users.</a:t>
          </a:r>
          <a:endParaRPr lang="en-US"/>
        </a:p>
      </dgm:t>
    </dgm:pt>
    <dgm:pt modelId="{871184EF-1DFD-4330-814D-ED79002BDA56}" cxnId="{06C06E45-ADFD-45B5-B590-6341E3342F9F}" type="parTrans">
      <dgm:prSet/>
      <dgm:spPr/>
      <dgm:t>
        <a:bodyPr/>
        <a:lstStyle/>
        <a:p>
          <a:endParaRPr lang="en-US"/>
        </a:p>
      </dgm:t>
    </dgm:pt>
    <dgm:pt modelId="{3BE7CB2D-740A-4170-8C9D-0E29B06289F9}" cxnId="{06C06E45-ADFD-45B5-B590-6341E3342F9F}" type="sibTrans">
      <dgm:prSet/>
      <dgm:spPr/>
      <dgm:t>
        <a:bodyPr/>
        <a:lstStyle/>
        <a:p>
          <a:endParaRPr lang="en-US"/>
        </a:p>
      </dgm:t>
    </dgm:pt>
    <dgm:pt modelId="{EE53CFE7-0A3B-45D0-A5BF-64D594A3E927}">
      <dgm:prSet/>
      <dgm:spPr/>
      <dgm:t>
        <a:bodyPr/>
        <a:lstStyle/>
        <a:p>
          <a:r>
            <a:rPr lang="en-GB"/>
            <a:t>Support is available through online documentation, a community forum, and email.</a:t>
          </a:r>
          <a:endParaRPr lang="en-US"/>
        </a:p>
      </dgm:t>
    </dgm:pt>
    <dgm:pt modelId="{7C8EB348-11D4-4AFF-AEB6-16A1698CC856}" cxnId="{AC47AFA5-0C5C-4DEF-8999-561170F312FD}" type="parTrans">
      <dgm:prSet/>
      <dgm:spPr/>
      <dgm:t>
        <a:bodyPr/>
        <a:lstStyle/>
        <a:p>
          <a:endParaRPr lang="en-US"/>
        </a:p>
      </dgm:t>
    </dgm:pt>
    <dgm:pt modelId="{562DBFEC-C622-474F-8CC5-EC496594AAB1}" cxnId="{AC47AFA5-0C5C-4DEF-8999-561170F312FD}" type="sibTrans">
      <dgm:prSet/>
      <dgm:spPr/>
      <dgm:t>
        <a:bodyPr/>
        <a:lstStyle/>
        <a:p>
          <a:endParaRPr lang="en-US"/>
        </a:p>
      </dgm:t>
    </dgm:pt>
    <dgm:pt modelId="{9AECE8D4-02DE-4DB3-889C-2DF0B8729FAD}">
      <dgm:prSet/>
      <dgm:spPr/>
      <dgm:t>
        <a:bodyPr/>
        <a:lstStyle/>
        <a:p>
          <a:r>
            <a:rPr lang="en-GB"/>
            <a:t>Download Browser History Examiner Application today and start analyzing your browsing history!</a:t>
          </a:r>
          <a:endParaRPr lang="en-US"/>
        </a:p>
      </dgm:t>
    </dgm:pt>
    <dgm:pt modelId="{84714F85-4283-4989-9B25-2DDED3143245}" cxnId="{355DE6D4-71FF-455E-B55D-0774E4AF991B}" type="parTrans">
      <dgm:prSet/>
      <dgm:spPr/>
      <dgm:t>
        <a:bodyPr/>
        <a:lstStyle/>
        <a:p>
          <a:endParaRPr lang="en-US"/>
        </a:p>
      </dgm:t>
    </dgm:pt>
    <dgm:pt modelId="{BEBD58EA-CAEE-4215-BEAC-2B90F36F5E5A}" cxnId="{355DE6D4-71FF-455E-B55D-0774E4AF991B}" type="sibTrans">
      <dgm:prSet/>
      <dgm:spPr/>
      <dgm:t>
        <a:bodyPr/>
        <a:lstStyle/>
        <a:p>
          <a:endParaRPr lang="en-US"/>
        </a:p>
      </dgm:t>
    </dgm:pt>
    <dgm:pt modelId="{0E4FF6F5-2F7A-4B44-82A3-AC52D566AFFD}" type="pres">
      <dgm:prSet presAssocID="{92B580C3-A734-43CB-B667-05A34A0DC96E}" presName="diagram" presStyleCnt="0">
        <dgm:presLayoutVars>
          <dgm:dir/>
          <dgm:resizeHandles val="exact"/>
        </dgm:presLayoutVars>
      </dgm:prSet>
      <dgm:spPr/>
    </dgm:pt>
    <dgm:pt modelId="{F82AD3E4-EFAD-446E-9BCA-4D0EBBE157E4}" type="pres">
      <dgm:prSet presAssocID="{F2C04EFF-358B-43CA-B4ED-B7E251C44C7B}" presName="node" presStyleLbl="node1" presStyleIdx="0" presStyleCnt="5">
        <dgm:presLayoutVars>
          <dgm:bulletEnabled val="1"/>
        </dgm:presLayoutVars>
      </dgm:prSet>
      <dgm:spPr/>
    </dgm:pt>
    <dgm:pt modelId="{050D8F84-54D7-43E7-8F32-F5E5B96CA891}" type="pres">
      <dgm:prSet presAssocID="{5760E896-E102-49FB-A372-4A8051617DBD}" presName="sibTrans" presStyleLbl="sibTrans2D1" presStyleIdx="0" presStyleCnt="4"/>
      <dgm:spPr/>
    </dgm:pt>
    <dgm:pt modelId="{3EF47637-D907-4576-95B5-1447AAABD8D4}" type="pres">
      <dgm:prSet presAssocID="{5760E896-E102-49FB-A372-4A8051617DBD}" presName="connectorText" presStyleLbl="sibTrans2D1" presStyleIdx="0" presStyleCnt="4"/>
      <dgm:spPr/>
    </dgm:pt>
    <dgm:pt modelId="{82BA65C3-0A87-4BCC-8033-C8236D90665E}" type="pres">
      <dgm:prSet presAssocID="{6BD90C50-7E06-4741-B3F8-7500932B66F9}" presName="node" presStyleLbl="node1" presStyleIdx="1" presStyleCnt="5">
        <dgm:presLayoutVars>
          <dgm:bulletEnabled val="1"/>
        </dgm:presLayoutVars>
      </dgm:prSet>
      <dgm:spPr/>
    </dgm:pt>
    <dgm:pt modelId="{B3CADF45-CB71-4FEE-BB23-1D7A3DF19D70}" type="pres">
      <dgm:prSet presAssocID="{4719D4C9-1456-4F5B-B400-2866D75F35D5}" presName="sibTrans" presStyleLbl="sibTrans2D1" presStyleIdx="1" presStyleCnt="4"/>
      <dgm:spPr/>
    </dgm:pt>
    <dgm:pt modelId="{6F52A21A-71BA-4C64-8014-58BBE36AB4EC}" type="pres">
      <dgm:prSet presAssocID="{4719D4C9-1456-4F5B-B400-2866D75F35D5}" presName="connectorText" presStyleLbl="sibTrans2D1" presStyleIdx="1" presStyleCnt="4"/>
      <dgm:spPr/>
    </dgm:pt>
    <dgm:pt modelId="{F0995FA4-4DE7-4BA2-BF23-92A330D86D76}" type="pres">
      <dgm:prSet presAssocID="{39C49E37-F254-439C-AA17-3CC73CFC5A46}" presName="node" presStyleLbl="node1" presStyleIdx="2" presStyleCnt="5">
        <dgm:presLayoutVars>
          <dgm:bulletEnabled val="1"/>
        </dgm:presLayoutVars>
      </dgm:prSet>
      <dgm:spPr/>
    </dgm:pt>
    <dgm:pt modelId="{DAD00939-6635-401D-BA81-A71FF0003BF5}" type="pres">
      <dgm:prSet presAssocID="{3BE7CB2D-740A-4170-8C9D-0E29B06289F9}" presName="sibTrans" presStyleLbl="sibTrans2D1" presStyleIdx="2" presStyleCnt="4"/>
      <dgm:spPr/>
    </dgm:pt>
    <dgm:pt modelId="{B09B311D-0379-49BD-828B-304B525E842A}" type="pres">
      <dgm:prSet presAssocID="{3BE7CB2D-740A-4170-8C9D-0E29B06289F9}" presName="connectorText" presStyleLbl="sibTrans2D1" presStyleIdx="2" presStyleCnt="4"/>
      <dgm:spPr/>
    </dgm:pt>
    <dgm:pt modelId="{9779DEF9-0995-417F-B42E-921D011E71ED}" type="pres">
      <dgm:prSet presAssocID="{EE53CFE7-0A3B-45D0-A5BF-64D594A3E927}" presName="node" presStyleLbl="node1" presStyleIdx="3" presStyleCnt="5">
        <dgm:presLayoutVars>
          <dgm:bulletEnabled val="1"/>
        </dgm:presLayoutVars>
      </dgm:prSet>
      <dgm:spPr/>
    </dgm:pt>
    <dgm:pt modelId="{58AD3467-63F9-4679-BF34-FB3033FE8A46}" type="pres">
      <dgm:prSet presAssocID="{562DBFEC-C622-474F-8CC5-EC496594AAB1}" presName="sibTrans" presStyleLbl="sibTrans2D1" presStyleIdx="3" presStyleCnt="4"/>
      <dgm:spPr/>
    </dgm:pt>
    <dgm:pt modelId="{5C705748-6552-4FD5-88C5-DB663AD9A33A}" type="pres">
      <dgm:prSet presAssocID="{562DBFEC-C622-474F-8CC5-EC496594AAB1}" presName="connectorText" presStyleLbl="sibTrans2D1" presStyleIdx="3" presStyleCnt="4"/>
      <dgm:spPr/>
    </dgm:pt>
    <dgm:pt modelId="{2D100D27-EFDC-4B34-AE63-D49FE6F6AD4A}" type="pres">
      <dgm:prSet presAssocID="{9AECE8D4-02DE-4DB3-889C-2DF0B8729FAD}" presName="node" presStyleLbl="node1" presStyleIdx="4" presStyleCnt="5">
        <dgm:presLayoutVars>
          <dgm:bulletEnabled val="1"/>
        </dgm:presLayoutVars>
      </dgm:prSet>
      <dgm:spPr/>
    </dgm:pt>
  </dgm:ptLst>
  <dgm:cxnLst>
    <dgm:cxn modelId="{22150D07-3D9C-41D2-B9B3-48FE566E3AAE}" type="presOf" srcId="{EE53CFE7-0A3B-45D0-A5BF-64D594A3E927}" destId="{9779DEF9-0995-417F-B42E-921D011E71ED}" srcOrd="0" destOrd="0" presId="urn:microsoft.com/office/officeart/2005/8/layout/process5"/>
    <dgm:cxn modelId="{A77B4A07-C0A9-4E20-9FF5-4FF54DC41BC5}" type="presOf" srcId="{562DBFEC-C622-474F-8CC5-EC496594AAB1}" destId="{5C705748-6552-4FD5-88C5-DB663AD9A33A}" srcOrd="1" destOrd="0" presId="urn:microsoft.com/office/officeart/2005/8/layout/process5"/>
    <dgm:cxn modelId="{A0E0DD08-BEB1-4639-A268-6A0766AD9193}" type="presOf" srcId="{562DBFEC-C622-474F-8CC5-EC496594AAB1}" destId="{58AD3467-63F9-4679-BF34-FB3033FE8A46}" srcOrd="0" destOrd="0" presId="urn:microsoft.com/office/officeart/2005/8/layout/process5"/>
    <dgm:cxn modelId="{9D818F16-DF13-47EA-B2E0-63452A1D5021}" srcId="{92B580C3-A734-43CB-B667-05A34A0DC96E}" destId="{F2C04EFF-358B-43CA-B4ED-B7E251C44C7B}" srcOrd="0" destOrd="0" parTransId="{ABC12267-B2C1-4822-90F2-CAE554840D86}" sibTransId="{5760E896-E102-49FB-A372-4A8051617DBD}"/>
    <dgm:cxn modelId="{C7920219-9EAD-4AD4-AD01-49A097BC8D53}" type="presOf" srcId="{3BE7CB2D-740A-4170-8C9D-0E29B06289F9}" destId="{DAD00939-6635-401D-BA81-A71FF0003BF5}" srcOrd="0" destOrd="0" presId="urn:microsoft.com/office/officeart/2005/8/layout/process5"/>
    <dgm:cxn modelId="{CBA22A5F-1525-4AEE-B6E8-D32634B27064}" type="presOf" srcId="{6BD90C50-7E06-4741-B3F8-7500932B66F9}" destId="{82BA65C3-0A87-4BCC-8033-C8236D90665E}" srcOrd="0" destOrd="0" presId="urn:microsoft.com/office/officeart/2005/8/layout/process5"/>
    <dgm:cxn modelId="{51541741-B328-461D-BB3F-1BFE27749E6A}" type="presOf" srcId="{9AECE8D4-02DE-4DB3-889C-2DF0B8729FAD}" destId="{2D100D27-EFDC-4B34-AE63-D49FE6F6AD4A}" srcOrd="0" destOrd="0" presId="urn:microsoft.com/office/officeart/2005/8/layout/process5"/>
    <dgm:cxn modelId="{06C06E45-ADFD-45B5-B590-6341E3342F9F}" srcId="{92B580C3-A734-43CB-B667-05A34A0DC96E}" destId="{39C49E37-F254-439C-AA17-3CC73CFC5A46}" srcOrd="2" destOrd="0" parTransId="{871184EF-1DFD-4330-814D-ED79002BDA56}" sibTransId="{3BE7CB2D-740A-4170-8C9D-0E29B06289F9}"/>
    <dgm:cxn modelId="{A6C8C76A-71AE-4811-851C-28E920EAE662}" type="presOf" srcId="{4719D4C9-1456-4F5B-B400-2866D75F35D5}" destId="{B3CADF45-CB71-4FEE-BB23-1D7A3DF19D70}" srcOrd="0" destOrd="0" presId="urn:microsoft.com/office/officeart/2005/8/layout/process5"/>
    <dgm:cxn modelId="{4573E46D-B10A-4442-9B09-70D1C27396B4}" type="presOf" srcId="{4719D4C9-1456-4F5B-B400-2866D75F35D5}" destId="{6F52A21A-71BA-4C64-8014-58BBE36AB4EC}" srcOrd="1" destOrd="0" presId="urn:microsoft.com/office/officeart/2005/8/layout/process5"/>
    <dgm:cxn modelId="{7D185C77-0E76-4759-AF5A-A542FD7C5092}" type="presOf" srcId="{5760E896-E102-49FB-A372-4A8051617DBD}" destId="{3EF47637-D907-4576-95B5-1447AAABD8D4}" srcOrd="1" destOrd="0" presId="urn:microsoft.com/office/officeart/2005/8/layout/process5"/>
    <dgm:cxn modelId="{AC47AFA5-0C5C-4DEF-8999-561170F312FD}" srcId="{92B580C3-A734-43CB-B667-05A34A0DC96E}" destId="{EE53CFE7-0A3B-45D0-A5BF-64D594A3E927}" srcOrd="3" destOrd="0" parTransId="{7C8EB348-11D4-4AFF-AEB6-16A1698CC856}" sibTransId="{562DBFEC-C622-474F-8CC5-EC496594AAB1}"/>
    <dgm:cxn modelId="{109915CF-B7FB-4CB2-B06F-A1C7C06760B8}" type="presOf" srcId="{92B580C3-A734-43CB-B667-05A34A0DC96E}" destId="{0E4FF6F5-2F7A-4B44-82A3-AC52D566AFFD}" srcOrd="0" destOrd="0" presId="urn:microsoft.com/office/officeart/2005/8/layout/process5"/>
    <dgm:cxn modelId="{355DE6D4-71FF-455E-B55D-0774E4AF991B}" srcId="{92B580C3-A734-43CB-B667-05A34A0DC96E}" destId="{9AECE8D4-02DE-4DB3-889C-2DF0B8729FAD}" srcOrd="4" destOrd="0" parTransId="{84714F85-4283-4989-9B25-2DDED3143245}" sibTransId="{BEBD58EA-CAEE-4215-BEAC-2B90F36F5E5A}"/>
    <dgm:cxn modelId="{649DE2DF-DFC8-4A6F-AB4A-B6F9CCB051D8}" type="presOf" srcId="{5760E896-E102-49FB-A372-4A8051617DBD}" destId="{050D8F84-54D7-43E7-8F32-F5E5B96CA891}" srcOrd="0" destOrd="0" presId="urn:microsoft.com/office/officeart/2005/8/layout/process5"/>
    <dgm:cxn modelId="{5DC253EE-4B46-473D-BE44-0D04C303D1E8}" type="presOf" srcId="{F2C04EFF-358B-43CA-B4ED-B7E251C44C7B}" destId="{F82AD3E4-EFAD-446E-9BCA-4D0EBBE157E4}" srcOrd="0" destOrd="0" presId="urn:microsoft.com/office/officeart/2005/8/layout/process5"/>
    <dgm:cxn modelId="{ACBDF0F3-1715-4746-BF0C-8A138128A16A}" srcId="{92B580C3-A734-43CB-B667-05A34A0DC96E}" destId="{6BD90C50-7E06-4741-B3F8-7500932B66F9}" srcOrd="1" destOrd="0" parTransId="{764592D7-BF1C-4551-980D-D4A8DD5D9CED}" sibTransId="{4719D4C9-1456-4F5B-B400-2866D75F35D5}"/>
    <dgm:cxn modelId="{98D515FC-AE1C-49F0-BFC4-C98A7251893D}" type="presOf" srcId="{3BE7CB2D-740A-4170-8C9D-0E29B06289F9}" destId="{B09B311D-0379-49BD-828B-304B525E842A}" srcOrd="1" destOrd="0" presId="urn:microsoft.com/office/officeart/2005/8/layout/process5"/>
    <dgm:cxn modelId="{8BDC55FD-4DAC-4801-9F95-7DFB86DD8FF4}" type="presOf" srcId="{39C49E37-F254-439C-AA17-3CC73CFC5A46}" destId="{F0995FA4-4DE7-4BA2-BF23-92A330D86D76}" srcOrd="0" destOrd="0" presId="urn:microsoft.com/office/officeart/2005/8/layout/process5"/>
    <dgm:cxn modelId="{1DB405DA-E3AD-4991-8351-A03DE584B3D4}" type="presParOf" srcId="{0E4FF6F5-2F7A-4B44-82A3-AC52D566AFFD}" destId="{F82AD3E4-EFAD-446E-9BCA-4D0EBBE157E4}" srcOrd="0" destOrd="0" presId="urn:microsoft.com/office/officeart/2005/8/layout/process5"/>
    <dgm:cxn modelId="{D5C51CFB-84DF-4554-8692-5CD10B0148A8}" type="presParOf" srcId="{0E4FF6F5-2F7A-4B44-82A3-AC52D566AFFD}" destId="{050D8F84-54D7-43E7-8F32-F5E5B96CA891}" srcOrd="1" destOrd="0" presId="urn:microsoft.com/office/officeart/2005/8/layout/process5"/>
    <dgm:cxn modelId="{E00BAC36-2609-4432-88D9-0979195316FD}" type="presParOf" srcId="{050D8F84-54D7-43E7-8F32-F5E5B96CA891}" destId="{3EF47637-D907-4576-95B5-1447AAABD8D4}" srcOrd="0" destOrd="0" presId="urn:microsoft.com/office/officeart/2005/8/layout/process5"/>
    <dgm:cxn modelId="{3294439D-6070-43E0-938C-779A79480C11}" type="presParOf" srcId="{0E4FF6F5-2F7A-4B44-82A3-AC52D566AFFD}" destId="{82BA65C3-0A87-4BCC-8033-C8236D90665E}" srcOrd="2" destOrd="0" presId="urn:microsoft.com/office/officeart/2005/8/layout/process5"/>
    <dgm:cxn modelId="{DB5D66E8-6DFA-4907-86BE-2555AF817372}" type="presParOf" srcId="{0E4FF6F5-2F7A-4B44-82A3-AC52D566AFFD}" destId="{B3CADF45-CB71-4FEE-BB23-1D7A3DF19D70}" srcOrd="3" destOrd="0" presId="urn:microsoft.com/office/officeart/2005/8/layout/process5"/>
    <dgm:cxn modelId="{0D3CAEBD-657C-4C8E-BEE6-31948CF642B2}" type="presParOf" srcId="{B3CADF45-CB71-4FEE-BB23-1D7A3DF19D70}" destId="{6F52A21A-71BA-4C64-8014-58BBE36AB4EC}" srcOrd="0" destOrd="0" presId="urn:microsoft.com/office/officeart/2005/8/layout/process5"/>
    <dgm:cxn modelId="{AF07A5F9-9477-4540-BCAD-26346DB2B0AF}" type="presParOf" srcId="{0E4FF6F5-2F7A-4B44-82A3-AC52D566AFFD}" destId="{F0995FA4-4DE7-4BA2-BF23-92A330D86D76}" srcOrd="4" destOrd="0" presId="urn:microsoft.com/office/officeart/2005/8/layout/process5"/>
    <dgm:cxn modelId="{B6B45483-C104-45D4-A2C7-E8C3CE6214D2}" type="presParOf" srcId="{0E4FF6F5-2F7A-4B44-82A3-AC52D566AFFD}" destId="{DAD00939-6635-401D-BA81-A71FF0003BF5}" srcOrd="5" destOrd="0" presId="urn:microsoft.com/office/officeart/2005/8/layout/process5"/>
    <dgm:cxn modelId="{52992AB1-5DC0-47DF-884B-76782B8FA09E}" type="presParOf" srcId="{DAD00939-6635-401D-BA81-A71FF0003BF5}" destId="{B09B311D-0379-49BD-828B-304B525E842A}" srcOrd="0" destOrd="0" presId="urn:microsoft.com/office/officeart/2005/8/layout/process5"/>
    <dgm:cxn modelId="{480CA218-2A14-4C53-9B97-CDD0B8501A5E}" type="presParOf" srcId="{0E4FF6F5-2F7A-4B44-82A3-AC52D566AFFD}" destId="{9779DEF9-0995-417F-B42E-921D011E71ED}" srcOrd="6" destOrd="0" presId="urn:microsoft.com/office/officeart/2005/8/layout/process5"/>
    <dgm:cxn modelId="{0226B4F3-E77C-4787-BB8E-577FBA8D8E58}" type="presParOf" srcId="{0E4FF6F5-2F7A-4B44-82A3-AC52D566AFFD}" destId="{58AD3467-63F9-4679-BF34-FB3033FE8A46}" srcOrd="7" destOrd="0" presId="urn:microsoft.com/office/officeart/2005/8/layout/process5"/>
    <dgm:cxn modelId="{73450348-12C3-481C-BD1C-28B92F92607D}" type="presParOf" srcId="{58AD3467-63F9-4679-BF34-FB3033FE8A46}" destId="{5C705748-6552-4FD5-88C5-DB663AD9A33A}" srcOrd="0" destOrd="0" presId="urn:microsoft.com/office/officeart/2005/8/layout/process5"/>
    <dgm:cxn modelId="{4A30466D-D552-4DF7-B558-5CC0923DE44E}" type="presParOf" srcId="{0E4FF6F5-2F7A-4B44-82A3-AC52D566AFFD}" destId="{2D100D27-EFDC-4B34-AE63-D49FE6F6AD4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486900" cy="3925887"/>
        <a:chOff x="0" y="0"/>
        <a:chExt cx="9486900" cy="3925887"/>
      </a:xfrm>
    </dsp:grpSpPr>
    <dsp:sp modelId="{221E0221-697D-47FE-86B3-573FE32C2560}">
      <dsp:nvSpPr>
        <dsp:cNvPr id="3" name="Rectangles 2"/>
        <dsp:cNvSpPr/>
      </dsp:nvSpPr>
      <dsp:spPr bwMode="white">
        <a:xfrm>
          <a:off x="0" y="0"/>
          <a:ext cx="3002184" cy="3925887"/>
        </a:xfrm>
        <a:prstGeom prst="rect">
          <a:avLst/>
        </a:prstGeom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0" y="0"/>
        <a:ext cx="3002184" cy="3925887"/>
      </dsp:txXfrm>
    </dsp:sp>
    <dsp:sp modelId="{CE445024-6FF1-456F-9A14-C1EC27D5A28A}">
      <dsp:nvSpPr>
        <dsp:cNvPr id="6" name="Rectangles 5"/>
        <dsp:cNvSpPr/>
      </dsp:nvSpPr>
      <dsp:spPr bwMode="white">
        <a:xfrm>
          <a:off x="3242358" y="0"/>
          <a:ext cx="3002184" cy="3925887"/>
        </a:xfrm>
        <a:prstGeom prst="rect">
          <a:avLst/>
        </a:prstGeom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Xfrm>
        <a:off x="3242358" y="0"/>
        <a:ext cx="3002184" cy="3925887"/>
      </dsp:txXfrm>
    </dsp:sp>
    <dsp:sp modelId="{58CF65EE-5356-46D5-B079-809F92915F9D}">
      <dsp:nvSpPr>
        <dsp:cNvPr id="9" name="Rectangles 8"/>
        <dsp:cNvSpPr/>
      </dsp:nvSpPr>
      <dsp:spPr bwMode="white">
        <a:xfrm>
          <a:off x="6484716" y="0"/>
          <a:ext cx="3002184" cy="3925887"/>
        </a:xfrm>
        <a:prstGeom prst="rect">
          <a:avLst/>
        </a:prstGeom>
      </dsp:spPr>
      <dsp:style>
        <a:lnRef idx="1">
          <a:schemeClr val="accent4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Xfrm>
        <a:off x="6484716" y="0"/>
        <a:ext cx="3002184" cy="3925887"/>
      </dsp:txXfrm>
    </dsp:sp>
    <dsp:sp modelId="{5E22618E-4EBE-46B4-9F22-8A2A4BC47DDD}">
      <dsp:nvSpPr>
        <dsp:cNvPr id="4" name="Rectangles 3"/>
        <dsp:cNvSpPr/>
      </dsp:nvSpPr>
      <dsp:spPr bwMode="white">
        <a:xfrm>
          <a:off x="0" y="0"/>
          <a:ext cx="3002184" cy="1570355"/>
        </a:xfrm>
        <a:prstGeom prst="rect">
          <a:avLst/>
        </a:prstGeom>
        <a:noFill/>
        <a:ln>
          <a:noFill/>
        </a:ln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165100" rIns="296549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01</a:t>
          </a:r>
        </a:p>
      </dsp:txBody>
      <dsp:txXfrm>
        <a:off x="0" y="0"/>
        <a:ext cx="3002184" cy="1570355"/>
      </dsp:txXfrm>
    </dsp:sp>
    <dsp:sp modelId="{15305C21-EA5E-4A87-A618-BBC2EA415481}">
      <dsp:nvSpPr>
        <dsp:cNvPr id="5" name="Rectangles 4"/>
        <dsp:cNvSpPr/>
      </dsp:nvSpPr>
      <dsp:spPr bwMode="white">
        <a:xfrm>
          <a:off x="0" y="1570355"/>
          <a:ext cx="3002184" cy="2355532"/>
        </a:xfrm>
        <a:prstGeom prst="rect">
          <a:avLst/>
        </a:prstGeom>
        <a:noFill/>
        <a:ln>
          <a:noFill/>
        </a:ln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0" rIns="296549" bIns="330200" anchor="t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Download the application</a:t>
          </a:r>
          <a:endParaRPr lang="en-US"/>
        </a:p>
      </dsp:txBody>
      <dsp:txXfrm>
        <a:off x="0" y="1570355"/>
        <a:ext cx="3002184" cy="2355532"/>
      </dsp:txXfrm>
    </dsp:sp>
    <dsp:sp modelId="{17DE11AF-8818-494E-B5C4-1E026EE6DA6B}">
      <dsp:nvSpPr>
        <dsp:cNvPr id="7" name="Rectangles 6"/>
        <dsp:cNvSpPr/>
      </dsp:nvSpPr>
      <dsp:spPr bwMode="white">
        <a:xfrm>
          <a:off x="3242358" y="0"/>
          <a:ext cx="3002184" cy="1570355"/>
        </a:xfrm>
        <a:prstGeom prst="rect">
          <a:avLst/>
        </a:prstGeom>
        <a:noFill/>
        <a:ln>
          <a:noFill/>
        </a:ln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165100" rIns="296549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02</a:t>
          </a:r>
        </a:p>
      </dsp:txBody>
      <dsp:txXfrm>
        <a:off x="3242358" y="0"/>
        <a:ext cx="3002184" cy="1570355"/>
      </dsp:txXfrm>
    </dsp:sp>
    <dsp:sp modelId="{1FD9621D-0782-4133-9472-ABC0139E1BAB}">
      <dsp:nvSpPr>
        <dsp:cNvPr id="8" name="Rectangles 7"/>
        <dsp:cNvSpPr/>
      </dsp:nvSpPr>
      <dsp:spPr bwMode="white">
        <a:xfrm>
          <a:off x="3242358" y="1570355"/>
          <a:ext cx="3002184" cy="2355532"/>
        </a:xfrm>
        <a:prstGeom prst="rect">
          <a:avLst/>
        </a:prstGeom>
        <a:noFill/>
        <a:ln>
          <a:noFill/>
        </a:ln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0" rIns="296549" bIns="330200" anchor="t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Run the installer</a:t>
          </a:r>
          <a:endParaRPr lang="en-US"/>
        </a:p>
      </dsp:txBody>
      <dsp:txXfrm>
        <a:off x="3242358" y="1570355"/>
        <a:ext cx="3002184" cy="2355532"/>
      </dsp:txXfrm>
    </dsp:sp>
    <dsp:sp modelId="{4425F021-5CE7-4749-A131-59B2070F66CD}">
      <dsp:nvSpPr>
        <dsp:cNvPr id="10" name="Rectangles 9"/>
        <dsp:cNvSpPr/>
      </dsp:nvSpPr>
      <dsp:spPr bwMode="white">
        <a:xfrm>
          <a:off x="6484716" y="0"/>
          <a:ext cx="3002184" cy="1570355"/>
        </a:xfrm>
        <a:prstGeom prst="rect">
          <a:avLst/>
        </a:prstGeom>
        <a:noFill/>
        <a:ln>
          <a:noFill/>
        </a:ln>
      </dsp:spPr>
      <dsp:style>
        <a:lnRef idx="1">
          <a:schemeClr val="accent4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165100" rIns="296549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03</a:t>
          </a:r>
        </a:p>
      </dsp:txBody>
      <dsp:txXfrm>
        <a:off x="6484716" y="0"/>
        <a:ext cx="3002184" cy="1570355"/>
      </dsp:txXfrm>
    </dsp:sp>
    <dsp:sp modelId="{80A72F86-3EBE-417A-8A5D-2BC4D374ABD6}">
      <dsp:nvSpPr>
        <dsp:cNvPr id="11" name="Rectangles 10"/>
        <dsp:cNvSpPr/>
      </dsp:nvSpPr>
      <dsp:spPr bwMode="white">
        <a:xfrm>
          <a:off x="6484716" y="1570355"/>
          <a:ext cx="3002184" cy="2355532"/>
        </a:xfrm>
        <a:prstGeom prst="rect">
          <a:avLst/>
        </a:prstGeom>
        <a:noFill/>
        <a:ln>
          <a:noFill/>
        </a:ln>
      </dsp:spPr>
      <dsp:style>
        <a:lnRef idx="1">
          <a:schemeClr val="accent4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296549" tIns="0" rIns="296549" bIns="330200" anchor="t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Follow the on-screen instructions</a:t>
          </a:r>
          <a:endParaRPr lang="en-US"/>
        </a:p>
      </dsp:txBody>
      <dsp:txXfrm>
        <a:off x="6484716" y="1570355"/>
        <a:ext cx="3002184" cy="235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486900" cy="3925887"/>
        <a:chOff x="0" y="0"/>
        <a:chExt cx="9486900" cy="3925887"/>
      </a:xfrm>
    </dsp:grpSpPr>
    <dsp:sp modelId="{F82AD3E4-EFAD-446E-9BCA-4D0EBBE157E4}">
      <dsp:nvSpPr>
        <dsp:cNvPr id="3" name="Rounded Rectangle 2"/>
        <dsp:cNvSpPr/>
      </dsp:nvSpPr>
      <dsp:spPr bwMode="white">
        <a:xfrm>
          <a:off x="87550" y="1406"/>
          <a:ext cx="2452790" cy="147167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Browser History Examiner Application is a powerful tool for analyzing browsing history.</a:t>
          </a:r>
          <a:endParaRPr lang="en-US"/>
        </a:p>
      </dsp:txBody>
      <dsp:txXfrm>
        <a:off x="87550" y="1406"/>
        <a:ext cx="2452790" cy="1471674"/>
      </dsp:txXfrm>
    </dsp:sp>
    <dsp:sp modelId="{050D8F84-54D7-43E7-8F32-F5E5B96CA891}">
      <dsp:nvSpPr>
        <dsp:cNvPr id="4" name="Right Arrow 3"/>
        <dsp:cNvSpPr/>
      </dsp:nvSpPr>
      <dsp:spPr bwMode="white">
        <a:xfrm>
          <a:off x="2770902" y="433097"/>
          <a:ext cx="519991" cy="6082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770902" y="433097"/>
        <a:ext cx="519991" cy="608292"/>
      </dsp:txXfrm>
    </dsp:sp>
    <dsp:sp modelId="{82BA65C3-0A87-4BCC-8033-C8236D90665E}">
      <dsp:nvSpPr>
        <dsp:cNvPr id="5" name="Rounded Rectangle 4"/>
        <dsp:cNvSpPr/>
      </dsp:nvSpPr>
      <dsp:spPr bwMode="white">
        <a:xfrm>
          <a:off x="3521456" y="1406"/>
          <a:ext cx="2452790" cy="147167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It's easy to use and compatible with multiple operating systems.</a:t>
          </a:r>
          <a:endParaRPr lang="en-US"/>
        </a:p>
      </dsp:txBody>
      <dsp:txXfrm>
        <a:off x="3521456" y="1406"/>
        <a:ext cx="2452790" cy="1471674"/>
      </dsp:txXfrm>
    </dsp:sp>
    <dsp:sp modelId="{B3CADF45-CB71-4FEE-BB23-1D7A3DF19D70}">
      <dsp:nvSpPr>
        <dsp:cNvPr id="6" name="Right Arrow 5"/>
        <dsp:cNvSpPr/>
      </dsp:nvSpPr>
      <dsp:spPr bwMode="white">
        <a:xfrm>
          <a:off x="6204808" y="433097"/>
          <a:ext cx="519991" cy="6082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6204808" y="433097"/>
        <a:ext cx="519991" cy="608292"/>
      </dsp:txXfrm>
    </dsp:sp>
    <dsp:sp modelId="{F0995FA4-4DE7-4BA2-BF23-92A330D86D76}">
      <dsp:nvSpPr>
        <dsp:cNvPr id="7" name="Rounded Rectangle 6"/>
        <dsp:cNvSpPr/>
      </dsp:nvSpPr>
      <dsp:spPr bwMode="white">
        <a:xfrm>
          <a:off x="6955361" y="1406"/>
          <a:ext cx="2452790" cy="147167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With its user-friendly interface, it's accessible to all users.</a:t>
          </a:r>
          <a:endParaRPr lang="en-US"/>
        </a:p>
      </dsp:txBody>
      <dsp:txXfrm>
        <a:off x="6955361" y="1406"/>
        <a:ext cx="2452790" cy="1471674"/>
      </dsp:txXfrm>
    </dsp:sp>
    <dsp:sp modelId="{DAD00939-6635-401D-BA81-A71FF0003BF5}">
      <dsp:nvSpPr>
        <dsp:cNvPr id="8" name="Right Arrow 7"/>
        <dsp:cNvSpPr/>
      </dsp:nvSpPr>
      <dsp:spPr bwMode="white">
        <a:xfrm rot="5412342">
          <a:off x="7917727" y="1658798"/>
          <a:ext cx="519258" cy="6082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12342">
        <a:off x="7917727" y="1658798"/>
        <a:ext cx="519258" cy="608292"/>
      </dsp:txXfrm>
    </dsp:sp>
    <dsp:sp modelId="{9779DEF9-0995-417F-B42E-921D011E71ED}">
      <dsp:nvSpPr>
        <dsp:cNvPr id="9" name="Rounded Rectangle 8"/>
        <dsp:cNvSpPr/>
      </dsp:nvSpPr>
      <dsp:spPr bwMode="white">
        <a:xfrm>
          <a:off x="6946560" y="2452807"/>
          <a:ext cx="2452790" cy="147167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Support is available through online documentation, a community forum, and email.</a:t>
          </a:r>
          <a:endParaRPr lang="en-US"/>
        </a:p>
      </dsp:txBody>
      <dsp:txXfrm>
        <a:off x="6946560" y="2452807"/>
        <a:ext cx="2452790" cy="1471674"/>
      </dsp:txXfrm>
    </dsp:sp>
    <dsp:sp modelId="{58AD3467-63F9-4679-BF34-FB3033FE8A46}">
      <dsp:nvSpPr>
        <dsp:cNvPr id="10" name="Right Arrow 9"/>
        <dsp:cNvSpPr/>
      </dsp:nvSpPr>
      <dsp:spPr bwMode="white">
        <a:xfrm rot="10800000">
          <a:off x="6196006" y="2884498"/>
          <a:ext cx="519991" cy="6082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6196006" y="2884498"/>
        <a:ext cx="519991" cy="608292"/>
      </dsp:txXfrm>
    </dsp:sp>
    <dsp:sp modelId="{2D100D27-EFDC-4B34-AE63-D49FE6F6AD4A}">
      <dsp:nvSpPr>
        <dsp:cNvPr id="11" name="Rounded Rectangle 10"/>
        <dsp:cNvSpPr/>
      </dsp:nvSpPr>
      <dsp:spPr bwMode="white">
        <a:xfrm>
          <a:off x="3512654" y="2452807"/>
          <a:ext cx="2452790" cy="147167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Download Browser History Examiner Application today and start analyzing your browsing history!</a:t>
          </a:r>
          <a:endParaRPr lang="en-US"/>
        </a:p>
      </dsp:txBody>
      <dsp:txXfrm>
        <a:off x="3512654" y="2452807"/>
        <a:ext cx="2452790" cy="147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, company nam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5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8" name="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700" b="0" dirty="0">
                <a:ea typeface="+mj-lt"/>
                <a:cs typeface="+mj-lt"/>
              </a:rPr>
              <a:t>An Overview</a:t>
            </a:r>
            <a:br>
              <a:rPr lang="en-GB" sz="4700" b="0" dirty="0">
                <a:ea typeface="+mj-lt"/>
                <a:cs typeface="+mj-lt"/>
              </a:rPr>
            </a:br>
            <a:br>
              <a:rPr lang="en-GB" sz="4700" b="0" dirty="0">
                <a:ea typeface="+mj-lt"/>
                <a:cs typeface="+mj-lt"/>
              </a:rPr>
            </a:br>
            <a:r>
              <a:rPr lang="en-GB" sz="4700" b="0" dirty="0">
                <a:ea typeface="+mj-lt"/>
                <a:cs typeface="+mj-lt"/>
              </a:rPr>
              <a:t>Browser History Examiner Application</a:t>
            </a:r>
            <a:endParaRPr lang="en-US" sz="4700" dirty="0"/>
          </a:p>
          <a:p>
            <a:pPr>
              <a:lnSpc>
                <a:spcPct val="90000"/>
              </a:lnSpc>
            </a:pPr>
            <a:endParaRPr lang="en-GB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/>
              <a:t>Submitted By:</a:t>
            </a:r>
            <a:endParaRPr lang="en-US"/>
          </a:p>
          <a:p>
            <a:r>
              <a:rPr lang="en-US"/>
              <a:t>Deepak Kumar Sha</a:t>
            </a:r>
            <a:endParaRPr lang="en-US"/>
          </a:p>
          <a:p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2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98" y="143427"/>
            <a:ext cx="3763916" cy="1086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 descr="Abstract Magical Background Free Stock Photo - Public Domain Pictures"/>
          <p:cNvPicPr>
            <a:picLocks noChangeAspect="1"/>
          </p:cNvPicPr>
          <p:nvPr/>
        </p:nvPicPr>
        <p:blipFill rotWithShape="1">
          <a:blip r:embed="rId1"/>
          <a:srcRect l="7352" r="11521"/>
          <a:stretch>
            <a:fillRect/>
          </a:stretch>
        </p:blipFill>
        <p:spPr>
          <a:xfrm>
            <a:off x="8019228" y="-3"/>
            <a:ext cx="4172772" cy="68579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r="2" b="5239"/>
          <a:stretch>
            <a:fillRect/>
          </a:stretch>
        </p:blipFill>
        <p:spPr>
          <a:xfrm>
            <a:off x="340180" y="1121492"/>
            <a:ext cx="4657310" cy="5482511"/>
          </a:xfrm>
          <a:prstGeom prst="rect">
            <a:avLst/>
          </a:prstGeom>
        </p:spPr>
      </p:pic>
      <p:sp>
        <p:nvSpPr>
          <p:cNvPr id="34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54039" y="1375492"/>
            <a:ext cx="193875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1922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25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Features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Browser history analysis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Keyword search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Multiple browser support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User-friendly interface</a:t>
            </a:r>
            <a:endParaRPr lang="en-GB" dirty="0"/>
          </a:p>
          <a:p>
            <a:endParaRPr lang="en-GB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ight&#10;&#10;Description automatically generated"/>
          <p:cNvPicPr>
            <a:picLocks noChangeAspect="1"/>
          </p:cNvPicPr>
          <p:nvPr/>
        </p:nvPicPr>
        <p:blipFill rotWithShape="1">
          <a:blip r:embed="rId1"/>
          <a:srcRect t="22987" r="-1" b="1994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Compatibility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- Windows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- macOS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- Linux</a:t>
            </a:r>
            <a:endParaRPr lang="en-GB" dirty="0"/>
          </a:p>
          <a:p>
            <a:endParaRPr lang="en-GB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Installation</a:t>
            </a:r>
            <a:endParaRPr lang="en-US" dirty="0"/>
          </a:p>
          <a:p>
            <a:endParaRPr lang="en-GB" dirty="0"/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, computer,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5085" r="2493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3" name="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Support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Online documentation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Community forum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Email support</a:t>
            </a:r>
            <a:endParaRPr lang="en-GB" dirty="0"/>
          </a:p>
          <a:p>
            <a:endParaRPr lang="en-GB" dirty="0"/>
          </a:p>
        </p:txBody>
      </p:sp>
      <p:sp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406" y="124058"/>
            <a:ext cx="3810343" cy="931985"/>
          </a:xfrm>
        </p:spPr>
        <p:txBody>
          <a:bodyPr/>
          <a:lstStyle/>
          <a:p>
            <a:r>
              <a:rPr lang="en-GB" dirty="0"/>
              <a:t>Some Snaps</a:t>
            </a:r>
            <a:endParaRPr lang="en-GB" dirty="0"/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1479" y="1152396"/>
            <a:ext cx="4422085" cy="2574235"/>
          </a:xfrm>
        </p:spPr>
      </p:pic>
      <p:pic>
        <p:nvPicPr>
          <p:cNvPr id="5" name="Picture 5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" y="1152633"/>
            <a:ext cx="4134679" cy="2564909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" y="4159778"/>
            <a:ext cx="4134677" cy="2381576"/>
          </a:xfrm>
          <a:prstGeom prst="rect">
            <a:avLst/>
          </a:prstGeom>
        </p:spPr>
      </p:pic>
      <p:pic>
        <p:nvPicPr>
          <p:cNvPr id="7" name="Picture 7" descr="Tabl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091" y="4164894"/>
            <a:ext cx="4421807" cy="237592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520" y="1153160"/>
            <a:ext cx="2233295" cy="5387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Conclusion</a:t>
            </a:r>
            <a:endParaRPr lang="en-US" dirty="0"/>
          </a:p>
          <a:p>
            <a:endParaRPr lang="en-GB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4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633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 !</a:t>
            </a:r>
            <a:endParaRPr lang="en-US" sz="4800"/>
          </a:p>
        </p:txBody>
      </p:sp>
      <p:pic>
        <p:nvPicPr>
          <p:cNvPr id="4" name="Picture 4" descr="Abstract Magical Background Free Stock Photo - Public Domain Pictures"/>
          <p:cNvPicPr>
            <a:picLocks noChangeAspect="1"/>
          </p:cNvPicPr>
          <p:nvPr/>
        </p:nvPicPr>
        <p:blipFill rotWithShape="1">
          <a:blip r:embed="rId1"/>
          <a:srcRect t="31020"/>
          <a:stretch>
            <a:fillRect/>
          </a:stretch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3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WPS Presentation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Avenir Next</vt:lpstr>
      <vt:lpstr>Neue Haas Grotesk Text Pro</vt:lpstr>
      <vt:lpstr>Segoe Print</vt:lpstr>
      <vt:lpstr>Microsoft YaHei</vt:lpstr>
      <vt:lpstr>Arial Unicode MS</vt:lpstr>
      <vt:lpstr>Calibri</vt:lpstr>
      <vt:lpstr>InterweaveVTI</vt:lpstr>
      <vt:lpstr>An Overview  Browser History Examiner Application</vt:lpstr>
      <vt:lpstr>Introduction</vt:lpstr>
      <vt:lpstr>Features</vt:lpstr>
      <vt:lpstr>Compatibility</vt:lpstr>
      <vt:lpstr>Installation</vt:lpstr>
      <vt:lpstr>Support</vt:lpstr>
      <vt:lpstr>Some Snaps</vt:lpstr>
      <vt:lpstr>Conclusion</vt:lpstr>
      <vt:lpstr>Thank You 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deepa</cp:lastModifiedBy>
  <cp:revision>134</cp:revision>
  <dcterms:created xsi:type="dcterms:W3CDTF">2023-04-11T08:49:00Z</dcterms:created>
  <dcterms:modified xsi:type="dcterms:W3CDTF">2023-04-11T09:53:57Z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65BFCCD1210A419F96F6A92874B0A7FB</vt:lpwstr>
  </property>
  <property fmtid="{D5CDD505-2E9C-101B-9397-08002B2CF9AE}" pid="3" name="KSOProductBuildVer">
    <vt:lpwstr>1033-11.2.0.11516</vt:lpwstr>
  </property>
</Properties>
</file>