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259452-E68E-4FEE-9130-836AED5087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52D9A13-656D-441E-9CEC-5903E11913FA}">
      <dgm:prSet/>
      <dgm:spPr/>
      <dgm:t>
        <a:bodyPr/>
        <a:lstStyle/>
        <a:p>
          <a:r>
            <a:rPr lang="en-US"/>
            <a:t>- What is Browser History Examiner Application?</a:t>
          </a:r>
        </a:p>
      </dgm:t>
    </dgm:pt>
    <dgm:pt modelId="{47866C45-1ADC-464F-A684-BFE1C700C318}" type="parTrans" cxnId="{DB7930D8-D76B-4671-A1EE-FCFAAD174213}">
      <dgm:prSet/>
      <dgm:spPr/>
      <dgm:t>
        <a:bodyPr/>
        <a:lstStyle/>
        <a:p>
          <a:endParaRPr lang="en-US"/>
        </a:p>
      </dgm:t>
    </dgm:pt>
    <dgm:pt modelId="{61A7A823-4CE2-42B4-B740-62AEFF190C06}" type="sibTrans" cxnId="{DB7930D8-D76B-4671-A1EE-FCFAAD174213}">
      <dgm:prSet/>
      <dgm:spPr/>
      <dgm:t>
        <a:bodyPr/>
        <a:lstStyle/>
        <a:p>
          <a:endParaRPr lang="en-US"/>
        </a:p>
      </dgm:t>
    </dgm:pt>
    <dgm:pt modelId="{6723353B-724B-485A-9729-9198B3AA6D09}">
      <dgm:prSet/>
      <dgm:spPr/>
      <dgm:t>
        <a:bodyPr/>
        <a:lstStyle/>
        <a:p>
          <a:r>
            <a:rPr lang="en-US"/>
            <a:t>- Why is it important?</a:t>
          </a:r>
        </a:p>
      </dgm:t>
    </dgm:pt>
    <dgm:pt modelId="{FA1F96A7-E951-44A4-914F-9BED30590AA6}" type="parTrans" cxnId="{F695D5A9-5A9B-4BB8-AD9B-615DD9E45719}">
      <dgm:prSet/>
      <dgm:spPr/>
      <dgm:t>
        <a:bodyPr/>
        <a:lstStyle/>
        <a:p>
          <a:endParaRPr lang="en-US"/>
        </a:p>
      </dgm:t>
    </dgm:pt>
    <dgm:pt modelId="{EC7E495E-0286-45BD-BF60-9A55C59627B7}" type="sibTrans" cxnId="{F695D5A9-5A9B-4BB8-AD9B-615DD9E45719}">
      <dgm:prSet/>
      <dgm:spPr/>
      <dgm:t>
        <a:bodyPr/>
        <a:lstStyle/>
        <a:p>
          <a:endParaRPr lang="en-US"/>
        </a:p>
      </dgm:t>
    </dgm:pt>
    <dgm:pt modelId="{53CEF06F-706B-4567-BC03-5565BC3816C0}">
      <dgm:prSet/>
      <dgm:spPr/>
      <dgm:t>
        <a:bodyPr/>
        <a:lstStyle/>
        <a:p>
          <a:r>
            <a:rPr lang="en-US"/>
            <a:t>- Who can use it?</a:t>
          </a:r>
        </a:p>
      </dgm:t>
    </dgm:pt>
    <dgm:pt modelId="{D984F1F3-0C46-4DF4-AFC4-20C067D5ACCE}" type="parTrans" cxnId="{AD02AFC3-C8B8-40BE-B38F-97B1F07B99A9}">
      <dgm:prSet/>
      <dgm:spPr/>
      <dgm:t>
        <a:bodyPr/>
        <a:lstStyle/>
        <a:p>
          <a:endParaRPr lang="en-US"/>
        </a:p>
      </dgm:t>
    </dgm:pt>
    <dgm:pt modelId="{DBCD1B73-CDB5-4F00-9922-EFA26B2F5BD0}" type="sibTrans" cxnId="{AD02AFC3-C8B8-40BE-B38F-97B1F07B99A9}">
      <dgm:prSet/>
      <dgm:spPr/>
      <dgm:t>
        <a:bodyPr/>
        <a:lstStyle/>
        <a:p>
          <a:endParaRPr lang="en-US"/>
        </a:p>
      </dgm:t>
    </dgm:pt>
    <dgm:pt modelId="{1B78B31E-5F4C-4020-A751-32D3C44BF73C}" type="pres">
      <dgm:prSet presAssocID="{C5259452-E68E-4FEE-9130-836AED50879E}" presName="root" presStyleCnt="0">
        <dgm:presLayoutVars>
          <dgm:dir/>
          <dgm:resizeHandles val="exact"/>
        </dgm:presLayoutVars>
      </dgm:prSet>
      <dgm:spPr/>
    </dgm:pt>
    <dgm:pt modelId="{166906CF-FF8D-4886-80BF-45224AF30F6E}" type="pres">
      <dgm:prSet presAssocID="{B52D9A13-656D-441E-9CEC-5903E11913FA}" presName="compNode" presStyleCnt="0"/>
      <dgm:spPr/>
    </dgm:pt>
    <dgm:pt modelId="{7D5911BA-AD2E-42B9-A22A-E38753EDB153}" type="pres">
      <dgm:prSet presAssocID="{B52D9A13-656D-441E-9CEC-5903E11913FA}" presName="bgRect" presStyleLbl="bgShp" presStyleIdx="0" presStyleCnt="3"/>
      <dgm:spPr/>
    </dgm:pt>
    <dgm:pt modelId="{0BAB06BE-F300-406B-AD5C-393D2864C4E1}" type="pres">
      <dgm:prSet presAssocID="{B52D9A13-656D-441E-9CEC-5903E11913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94E7DC5E-56DB-4B72-8E3B-3F0B6A287818}" type="pres">
      <dgm:prSet presAssocID="{B52D9A13-656D-441E-9CEC-5903E11913FA}" presName="spaceRect" presStyleCnt="0"/>
      <dgm:spPr/>
    </dgm:pt>
    <dgm:pt modelId="{B67B00F7-6E2B-44A5-BF71-9998EF926B5B}" type="pres">
      <dgm:prSet presAssocID="{B52D9A13-656D-441E-9CEC-5903E11913FA}" presName="parTx" presStyleLbl="revTx" presStyleIdx="0" presStyleCnt="3">
        <dgm:presLayoutVars>
          <dgm:chMax val="0"/>
          <dgm:chPref val="0"/>
        </dgm:presLayoutVars>
      </dgm:prSet>
      <dgm:spPr/>
    </dgm:pt>
    <dgm:pt modelId="{AC1F767B-3589-499B-8CC0-D3DB9939C460}" type="pres">
      <dgm:prSet presAssocID="{61A7A823-4CE2-42B4-B740-62AEFF190C06}" presName="sibTrans" presStyleCnt="0"/>
      <dgm:spPr/>
    </dgm:pt>
    <dgm:pt modelId="{F448E471-A634-46E8-BAF1-0E00D70C5699}" type="pres">
      <dgm:prSet presAssocID="{6723353B-724B-485A-9729-9198B3AA6D09}" presName="compNode" presStyleCnt="0"/>
      <dgm:spPr/>
    </dgm:pt>
    <dgm:pt modelId="{6A557352-FCBD-4BFD-A9DA-F33EFD862C7E}" type="pres">
      <dgm:prSet presAssocID="{6723353B-724B-485A-9729-9198B3AA6D09}" presName="bgRect" presStyleLbl="bgShp" presStyleIdx="1" presStyleCnt="3"/>
      <dgm:spPr/>
    </dgm:pt>
    <dgm:pt modelId="{356FAFD5-6C32-4DF7-8ECF-605E1B203ADE}" type="pres">
      <dgm:prSet presAssocID="{6723353B-724B-485A-9729-9198B3AA6D0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D06A83D1-5057-4C39-B762-9EEB05D1C61F}" type="pres">
      <dgm:prSet presAssocID="{6723353B-724B-485A-9729-9198B3AA6D09}" presName="spaceRect" presStyleCnt="0"/>
      <dgm:spPr/>
    </dgm:pt>
    <dgm:pt modelId="{5DC76FBE-0AD8-4F4C-A579-B7957CFF5847}" type="pres">
      <dgm:prSet presAssocID="{6723353B-724B-485A-9729-9198B3AA6D09}" presName="parTx" presStyleLbl="revTx" presStyleIdx="1" presStyleCnt="3">
        <dgm:presLayoutVars>
          <dgm:chMax val="0"/>
          <dgm:chPref val="0"/>
        </dgm:presLayoutVars>
      </dgm:prSet>
      <dgm:spPr/>
    </dgm:pt>
    <dgm:pt modelId="{922991A6-590D-46A3-9ED2-42BA01A6C6A9}" type="pres">
      <dgm:prSet presAssocID="{EC7E495E-0286-45BD-BF60-9A55C59627B7}" presName="sibTrans" presStyleCnt="0"/>
      <dgm:spPr/>
    </dgm:pt>
    <dgm:pt modelId="{22DAB503-FA9E-4F02-A9A2-19E1B5CA8A1A}" type="pres">
      <dgm:prSet presAssocID="{53CEF06F-706B-4567-BC03-5565BC3816C0}" presName="compNode" presStyleCnt="0"/>
      <dgm:spPr/>
    </dgm:pt>
    <dgm:pt modelId="{93F45350-D501-401C-818A-C475F168436A}" type="pres">
      <dgm:prSet presAssocID="{53CEF06F-706B-4567-BC03-5565BC3816C0}" presName="bgRect" presStyleLbl="bgShp" presStyleIdx="2" presStyleCnt="3"/>
      <dgm:spPr/>
    </dgm:pt>
    <dgm:pt modelId="{C08BBB65-BAD2-42A8-ABC4-6F798D26A022}" type="pres">
      <dgm:prSet presAssocID="{53CEF06F-706B-4567-BC03-5565BC3816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0CD5F105-3C14-4946-AF6F-AD71B160A355}" type="pres">
      <dgm:prSet presAssocID="{53CEF06F-706B-4567-BC03-5565BC3816C0}" presName="spaceRect" presStyleCnt="0"/>
      <dgm:spPr/>
    </dgm:pt>
    <dgm:pt modelId="{D3351473-EC29-44DD-BF25-C0D26334546E}" type="pres">
      <dgm:prSet presAssocID="{53CEF06F-706B-4567-BC03-5565BC3816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5437189-85B2-411D-BE9B-F416531FD7AF}" type="presOf" srcId="{53CEF06F-706B-4567-BC03-5565BC3816C0}" destId="{D3351473-EC29-44DD-BF25-C0D26334546E}" srcOrd="0" destOrd="0" presId="urn:microsoft.com/office/officeart/2018/2/layout/IconVerticalSolidList"/>
    <dgm:cxn modelId="{F695D5A9-5A9B-4BB8-AD9B-615DD9E45719}" srcId="{C5259452-E68E-4FEE-9130-836AED50879E}" destId="{6723353B-724B-485A-9729-9198B3AA6D09}" srcOrd="1" destOrd="0" parTransId="{FA1F96A7-E951-44A4-914F-9BED30590AA6}" sibTransId="{EC7E495E-0286-45BD-BF60-9A55C59627B7}"/>
    <dgm:cxn modelId="{EA6A61B0-3F11-4A44-B011-7824D84484B5}" type="presOf" srcId="{6723353B-724B-485A-9729-9198B3AA6D09}" destId="{5DC76FBE-0AD8-4F4C-A579-B7957CFF5847}" srcOrd="0" destOrd="0" presId="urn:microsoft.com/office/officeart/2018/2/layout/IconVerticalSolidList"/>
    <dgm:cxn modelId="{AD02AFC3-C8B8-40BE-B38F-97B1F07B99A9}" srcId="{C5259452-E68E-4FEE-9130-836AED50879E}" destId="{53CEF06F-706B-4567-BC03-5565BC3816C0}" srcOrd="2" destOrd="0" parTransId="{D984F1F3-0C46-4DF4-AFC4-20C067D5ACCE}" sibTransId="{DBCD1B73-CDB5-4F00-9922-EFA26B2F5BD0}"/>
    <dgm:cxn modelId="{DB7930D8-D76B-4671-A1EE-FCFAAD174213}" srcId="{C5259452-E68E-4FEE-9130-836AED50879E}" destId="{B52D9A13-656D-441E-9CEC-5903E11913FA}" srcOrd="0" destOrd="0" parTransId="{47866C45-1ADC-464F-A684-BFE1C700C318}" sibTransId="{61A7A823-4CE2-42B4-B740-62AEFF190C06}"/>
    <dgm:cxn modelId="{6AC41FEA-34A4-45A2-8577-24E88FA9E3FC}" type="presOf" srcId="{B52D9A13-656D-441E-9CEC-5903E11913FA}" destId="{B67B00F7-6E2B-44A5-BF71-9998EF926B5B}" srcOrd="0" destOrd="0" presId="urn:microsoft.com/office/officeart/2018/2/layout/IconVerticalSolidList"/>
    <dgm:cxn modelId="{383003ED-C557-44EB-A16B-8D6F2A416118}" type="presOf" srcId="{C5259452-E68E-4FEE-9130-836AED50879E}" destId="{1B78B31E-5F4C-4020-A751-32D3C44BF73C}" srcOrd="0" destOrd="0" presId="urn:microsoft.com/office/officeart/2018/2/layout/IconVerticalSolidList"/>
    <dgm:cxn modelId="{E756AD41-7F99-4510-8A62-9BA97266D4B3}" type="presParOf" srcId="{1B78B31E-5F4C-4020-A751-32D3C44BF73C}" destId="{166906CF-FF8D-4886-80BF-45224AF30F6E}" srcOrd="0" destOrd="0" presId="urn:microsoft.com/office/officeart/2018/2/layout/IconVerticalSolidList"/>
    <dgm:cxn modelId="{464DE6A8-432F-4C1E-8309-320941AC9DA0}" type="presParOf" srcId="{166906CF-FF8D-4886-80BF-45224AF30F6E}" destId="{7D5911BA-AD2E-42B9-A22A-E38753EDB153}" srcOrd="0" destOrd="0" presId="urn:microsoft.com/office/officeart/2018/2/layout/IconVerticalSolidList"/>
    <dgm:cxn modelId="{10D1C4AA-B87D-4D99-AC1A-A49E7F23FC61}" type="presParOf" srcId="{166906CF-FF8D-4886-80BF-45224AF30F6E}" destId="{0BAB06BE-F300-406B-AD5C-393D2864C4E1}" srcOrd="1" destOrd="0" presId="urn:microsoft.com/office/officeart/2018/2/layout/IconVerticalSolidList"/>
    <dgm:cxn modelId="{BEF356CA-CB60-432C-98DF-E09E53469360}" type="presParOf" srcId="{166906CF-FF8D-4886-80BF-45224AF30F6E}" destId="{94E7DC5E-56DB-4B72-8E3B-3F0B6A287818}" srcOrd="2" destOrd="0" presId="urn:microsoft.com/office/officeart/2018/2/layout/IconVerticalSolidList"/>
    <dgm:cxn modelId="{413BEDF8-7DBE-4AA5-B6E2-35420F3444C6}" type="presParOf" srcId="{166906CF-FF8D-4886-80BF-45224AF30F6E}" destId="{B67B00F7-6E2B-44A5-BF71-9998EF926B5B}" srcOrd="3" destOrd="0" presId="urn:microsoft.com/office/officeart/2018/2/layout/IconVerticalSolidList"/>
    <dgm:cxn modelId="{9BC59540-18A8-446D-A00F-A25496DEF181}" type="presParOf" srcId="{1B78B31E-5F4C-4020-A751-32D3C44BF73C}" destId="{AC1F767B-3589-499B-8CC0-D3DB9939C460}" srcOrd="1" destOrd="0" presId="urn:microsoft.com/office/officeart/2018/2/layout/IconVerticalSolidList"/>
    <dgm:cxn modelId="{6F2386B5-F476-4A5B-BA96-FB779BB2FAED}" type="presParOf" srcId="{1B78B31E-5F4C-4020-A751-32D3C44BF73C}" destId="{F448E471-A634-46E8-BAF1-0E00D70C5699}" srcOrd="2" destOrd="0" presId="urn:microsoft.com/office/officeart/2018/2/layout/IconVerticalSolidList"/>
    <dgm:cxn modelId="{52A6DF6C-3BEB-4074-909A-D0ABAAFD596D}" type="presParOf" srcId="{F448E471-A634-46E8-BAF1-0E00D70C5699}" destId="{6A557352-FCBD-4BFD-A9DA-F33EFD862C7E}" srcOrd="0" destOrd="0" presId="urn:microsoft.com/office/officeart/2018/2/layout/IconVerticalSolidList"/>
    <dgm:cxn modelId="{2DDEB0C9-A8F5-4A2D-9E44-219E8B21DBC3}" type="presParOf" srcId="{F448E471-A634-46E8-BAF1-0E00D70C5699}" destId="{356FAFD5-6C32-4DF7-8ECF-605E1B203ADE}" srcOrd="1" destOrd="0" presId="urn:microsoft.com/office/officeart/2018/2/layout/IconVerticalSolidList"/>
    <dgm:cxn modelId="{92850D89-677E-4E10-B5FB-2043CCADC6E8}" type="presParOf" srcId="{F448E471-A634-46E8-BAF1-0E00D70C5699}" destId="{D06A83D1-5057-4C39-B762-9EEB05D1C61F}" srcOrd="2" destOrd="0" presId="urn:microsoft.com/office/officeart/2018/2/layout/IconVerticalSolidList"/>
    <dgm:cxn modelId="{83898132-0BA1-42F3-B4EA-CAD82D786282}" type="presParOf" srcId="{F448E471-A634-46E8-BAF1-0E00D70C5699}" destId="{5DC76FBE-0AD8-4F4C-A579-B7957CFF5847}" srcOrd="3" destOrd="0" presId="urn:microsoft.com/office/officeart/2018/2/layout/IconVerticalSolidList"/>
    <dgm:cxn modelId="{3346BAB4-3A25-49F4-A24E-F1AA982AF68A}" type="presParOf" srcId="{1B78B31E-5F4C-4020-A751-32D3C44BF73C}" destId="{922991A6-590D-46A3-9ED2-42BA01A6C6A9}" srcOrd="3" destOrd="0" presId="urn:microsoft.com/office/officeart/2018/2/layout/IconVerticalSolidList"/>
    <dgm:cxn modelId="{71DC0069-B078-492A-88BE-C0F5B2A8365E}" type="presParOf" srcId="{1B78B31E-5F4C-4020-A751-32D3C44BF73C}" destId="{22DAB503-FA9E-4F02-A9A2-19E1B5CA8A1A}" srcOrd="4" destOrd="0" presId="urn:microsoft.com/office/officeart/2018/2/layout/IconVerticalSolidList"/>
    <dgm:cxn modelId="{DD50C5A2-69A1-4C20-BEFE-D6E75D319B26}" type="presParOf" srcId="{22DAB503-FA9E-4F02-A9A2-19E1B5CA8A1A}" destId="{93F45350-D501-401C-818A-C475F168436A}" srcOrd="0" destOrd="0" presId="urn:microsoft.com/office/officeart/2018/2/layout/IconVerticalSolidList"/>
    <dgm:cxn modelId="{048FC83D-6E8F-4F08-8105-8F0C8FA6BF65}" type="presParOf" srcId="{22DAB503-FA9E-4F02-A9A2-19E1B5CA8A1A}" destId="{C08BBB65-BAD2-42A8-ABC4-6F798D26A022}" srcOrd="1" destOrd="0" presId="urn:microsoft.com/office/officeart/2018/2/layout/IconVerticalSolidList"/>
    <dgm:cxn modelId="{6BC5554D-1354-4F67-BF0F-FA465979BF21}" type="presParOf" srcId="{22DAB503-FA9E-4F02-A9A2-19E1B5CA8A1A}" destId="{0CD5F105-3C14-4946-AF6F-AD71B160A355}" srcOrd="2" destOrd="0" presId="urn:microsoft.com/office/officeart/2018/2/layout/IconVerticalSolidList"/>
    <dgm:cxn modelId="{4BB833C1-C29C-429B-BFAB-F6D61226EB71}" type="presParOf" srcId="{22DAB503-FA9E-4F02-A9A2-19E1B5CA8A1A}" destId="{D3351473-EC29-44DD-BF25-C0D2633454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911BA-AD2E-42B9-A22A-E38753EDB153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B06BE-F300-406B-AD5C-393D2864C4E1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B00F7-6E2B-44A5-BF71-9998EF926B5B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What is Browser History Examiner Application?</a:t>
          </a:r>
        </a:p>
      </dsp:txBody>
      <dsp:txXfrm>
        <a:off x="1939533" y="717"/>
        <a:ext cx="2786667" cy="1679249"/>
      </dsp:txXfrm>
    </dsp:sp>
    <dsp:sp modelId="{6A557352-FCBD-4BFD-A9DA-F33EFD862C7E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FAFD5-6C32-4DF7-8ECF-605E1B203ADE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76FBE-0AD8-4F4C-A579-B7957CFF5847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Why is it important?</a:t>
          </a:r>
        </a:p>
      </dsp:txBody>
      <dsp:txXfrm>
        <a:off x="1939533" y="2099779"/>
        <a:ext cx="2786667" cy="1679249"/>
      </dsp:txXfrm>
    </dsp:sp>
    <dsp:sp modelId="{93F45350-D501-401C-818A-C475F168436A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BBB65-BAD2-42A8-ABC4-6F798D26A022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51473-EC29-44DD-BF25-C0D26334546E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Who can use it?</a:t>
          </a:r>
        </a:p>
      </dsp:txBody>
      <dsp:txXfrm>
        <a:off x="1939533" y="4198841"/>
        <a:ext cx="27866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>
                <a:solidFill>
                  <a:schemeClr val="tx2"/>
                </a:solidFill>
              </a:rPr>
              <a:t>Browser History Examiner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700">
                <a:solidFill>
                  <a:schemeClr val="tx2"/>
                </a:solidFill>
              </a:rPr>
              <a:t>An Overview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F32DE253-7D92-6D98-2312-62DD68071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Introduction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5DCF6A-06B6-B3B5-59A8-EB7FF7301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965399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Browser history analysis</a:t>
            </a:r>
          </a:p>
          <a:p>
            <a:r>
              <a:t>- Keyword search</a:t>
            </a:r>
          </a:p>
          <a:p>
            <a:r>
              <a:t>- Multiple browser support</a:t>
            </a:r>
          </a:p>
          <a:p>
            <a:r>
              <a:t>- User-friendly interface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Windows</a:t>
            </a:r>
          </a:p>
          <a:p>
            <a:r>
              <a:t>- macOS</a:t>
            </a:r>
          </a:p>
          <a:p>
            <a:r>
              <a:t>- Linux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Download the application</a:t>
            </a:r>
          </a:p>
          <a:p>
            <a:r>
              <a:t>- Run the installer</a:t>
            </a:r>
          </a:p>
          <a:p>
            <a:r>
              <a:t>- Follow the on-screen instructions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Online documentation</a:t>
            </a:r>
          </a:p>
          <a:p>
            <a:r>
              <a:t>- Community forum</a:t>
            </a:r>
          </a:p>
          <a:p>
            <a:r>
              <a:t>- Email support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Browser History Examiner Application is a powerful tool for analyzing browsing history.</a:t>
            </a:r>
          </a:p>
          <a:p>
            <a:r>
              <a:t>- It's easy to use and compatible with multiple operating systems.</a:t>
            </a:r>
          </a:p>
          <a:p>
            <a:r>
              <a:t>- With its user-friendly interface, it's accessible to all users.</a:t>
            </a:r>
          </a:p>
          <a:p>
            <a:r>
              <a:t>- Support is available through online documentation, a community forum, and email.</a:t>
            </a:r>
          </a:p>
          <a:p>
            <a:r>
              <a:t>- Download Browser History Examiner Application today and start analyzing your browsing history!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141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Browser History Examiner Application</vt:lpstr>
      <vt:lpstr>Introduction</vt:lpstr>
      <vt:lpstr>Features</vt:lpstr>
      <vt:lpstr>Compatibility</vt:lpstr>
      <vt:lpstr>Installation</vt:lpstr>
      <vt:lpstr>Support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Browser History Examiner Application</dc:title>
  <dc:subject/>
  <dc:creator/>
  <cp:keywords/>
  <dc:description>generated using python-pptx</dc:description>
  <cp:lastModifiedBy>Sarthak Agarwal</cp:lastModifiedBy>
  <cp:revision>2</cp:revision>
  <dcterms:created xsi:type="dcterms:W3CDTF">2013-01-27T09:14:16Z</dcterms:created>
  <dcterms:modified xsi:type="dcterms:W3CDTF">2023-04-10T15:45:58Z</dcterms:modified>
  <cp:category/>
</cp:coreProperties>
</file>