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90CD24-988A-49DC-8059-66A3A2B132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90CD24-988A-49DC-8059-66A3A2B132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90CD24-988A-49DC-8059-66A3A2B13230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90CD24-988A-49DC-8059-66A3A2B132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90CD24-988A-49DC-8059-66A3A2B13230}" type="slidenum">
              <a:rPr lang="en-IN" smtClean="0"/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90CD24-988A-49DC-8059-66A3A2B132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D24-988A-49DC-8059-66A3A2B132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D24-988A-49DC-8059-66A3A2B132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D24-988A-49DC-8059-66A3A2B132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90CD24-988A-49DC-8059-66A3A2B132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90CD24-988A-49DC-8059-66A3A2B132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90CD24-988A-49DC-8059-66A3A2B132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D24-988A-49DC-8059-66A3A2B132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D24-988A-49DC-8059-66A3A2B132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D24-988A-49DC-8059-66A3A2B132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90CD24-988A-49DC-8059-66A3A2B132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C0BB-3288-43D6-ABC6-1A808812DBB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90CD24-988A-49DC-8059-66A3A2B1323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AI-Driven Diesel Supply Chain Disruption Predictor and Inventory Optimization System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  <a:endParaRPr lang="en-US" dirty="0"/>
          </a:p>
          <a:p>
            <a:r>
              <a:rPr lang="en-US" dirty="0"/>
              <a:t>	Deepak 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&amp; Future Enhancements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Challenges Faced: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Handling large datasets efficiently.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Improving risk model accuracy.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Expanding ERP integration for inventory adjustments.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Future Enhancements: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Adding </a:t>
            </a:r>
            <a:r>
              <a:rPr lang="en-IN" b="1" dirty="0"/>
              <a:t>social media &amp; weather data</a:t>
            </a:r>
            <a:r>
              <a:rPr lang="en-IN" dirty="0"/>
              <a:t> for better risk prediction.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Enhancing </a:t>
            </a:r>
            <a:r>
              <a:rPr lang="en-IN" b="1" dirty="0"/>
              <a:t>real-time anomaly detection</a:t>
            </a:r>
            <a:r>
              <a:rPr lang="en-IN" dirty="0"/>
              <a:t>.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Implementing </a:t>
            </a:r>
            <a:r>
              <a:rPr lang="en-IN" b="1" dirty="0"/>
              <a:t>reinforcement learning</a:t>
            </a:r>
            <a:r>
              <a:rPr lang="en-IN" dirty="0"/>
              <a:t> for smarter diesel inventory decisions.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716" y="2576052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000" dirty="0"/>
              <a:t>THANK YOU </a:t>
            </a:r>
            <a:endParaRPr lang="en-IN" sz="7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Diesel supply chains are critical for transportation and industrial operations.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Unexpected disruptions can lead to severe financial losses and operational delays.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Leveraging AI can help businesses predict supply chain risks and take proactive measures.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in Diesel Supply Chain Management: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Frequent supply disruptions due to geopolitical issues, natural disasters, or logistics failures.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real-time visibility and risk assessment.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Inefficient inventory management leading to stock shortages or surplus.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Project Objectives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Goals: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an AI-powered system to monitor and analyze global diesel supply chain risks.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 disruptions using </a:t>
            </a:r>
            <a:r>
              <a:rPr lang="en-US" dirty="0" err="1"/>
              <a:t>Groq</a:t>
            </a:r>
            <a:r>
              <a:rPr lang="en-US" dirty="0"/>
              <a:t> API and </a:t>
            </a:r>
            <a:r>
              <a:rPr lang="en-US" dirty="0" err="1"/>
              <a:t>DistilBERT</a:t>
            </a:r>
            <a:r>
              <a:rPr lang="en-US" dirty="0"/>
              <a:t>-based sentiment analysis.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real-time alerts and insights through Slack notifications and </a:t>
            </a:r>
            <a:r>
              <a:rPr lang="en-US" dirty="0" err="1"/>
              <a:t>Streamlit</a:t>
            </a:r>
            <a:r>
              <a:rPr lang="en-US" dirty="0"/>
              <a:t> dashboard.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inventory levels dynamically to prevent shortages or overstocking.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Groq</a:t>
            </a:r>
            <a:r>
              <a:rPr lang="en-IN" b="1" dirty="0"/>
              <a:t> API</a:t>
            </a:r>
            <a:r>
              <a:rPr lang="en-IN" dirty="0"/>
              <a:t> – Risk analysis from global diesel supply chain news.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DistilBERT</a:t>
            </a:r>
            <a:r>
              <a:rPr lang="en-IN" dirty="0"/>
              <a:t> – Sentiment analysis for market trends.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NewsAPI</a:t>
            </a:r>
            <a:r>
              <a:rPr lang="en-IN" dirty="0"/>
              <a:t> – Fetches relevant supply chain updates.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Streamlit</a:t>
            </a:r>
            <a:r>
              <a:rPr lang="en-IN" dirty="0"/>
              <a:t> – Interactive dashboard for real-time monitoring.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Slack Notifications</a:t>
            </a:r>
            <a:r>
              <a:rPr lang="en-IN" dirty="0"/>
              <a:t> – Alerts for low inventory and high-risk scenarios.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System Architecture</a:t>
            </a:r>
            <a:endParaRPr lang="en-IN" b="1" dirty="0"/>
          </a:p>
        </p:txBody>
      </p:sp>
      <p:pic>
        <p:nvPicPr>
          <p:cNvPr id="4" name="Content Placeholder 3" descr="Architec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8625" y="2034540"/>
            <a:ext cx="8155305" cy="37725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Modules Implemented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Global Diesel Data Monitoring</a:t>
            </a:r>
            <a:r>
              <a:rPr lang="en-IN" dirty="0"/>
              <a:t> – News-based risk detection.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Predictive Disruption </a:t>
            </a:r>
            <a:r>
              <a:rPr lang="en-IN" b="1" dirty="0" err="1"/>
              <a:t>Modeling</a:t>
            </a:r>
            <a:r>
              <a:rPr lang="en-IN" dirty="0"/>
              <a:t> – AI-generated risk scores.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Inventory Adjustment &amp; Optimization</a:t>
            </a:r>
            <a:r>
              <a:rPr lang="en-IN" dirty="0"/>
              <a:t> – Automated reorder recommendations.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Slack Alerts &amp; Dashboard</a:t>
            </a:r>
            <a:r>
              <a:rPr lang="en-IN" dirty="0"/>
              <a:t> – Real-time notifications and interactive data visualization.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428" y="31931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Snapshots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65" y="959755"/>
            <a:ext cx="8915400" cy="226522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65" y="3224981"/>
            <a:ext cx="8915400" cy="36330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Snapshots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46" y="1388427"/>
            <a:ext cx="6049329" cy="339299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47"/>
          <a:stretch>
            <a:fillRect/>
          </a:stretch>
        </p:blipFill>
        <p:spPr>
          <a:xfrm>
            <a:off x="2242735" y="4869913"/>
            <a:ext cx="9612066" cy="1904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2022</Words>
  <Application>WPS Presentation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Wisp</vt:lpstr>
      <vt:lpstr>AI-Driven Diesel Supply Chain Disruption Predictor and Inventory Optimization System </vt:lpstr>
      <vt:lpstr>Introduction </vt:lpstr>
      <vt:lpstr>Problem Statement </vt:lpstr>
      <vt:lpstr>Project Objectives </vt:lpstr>
      <vt:lpstr>Technologies Used</vt:lpstr>
      <vt:lpstr>System Architecture</vt:lpstr>
      <vt:lpstr>Modules Implemented</vt:lpstr>
      <vt:lpstr>Snapshots</vt:lpstr>
      <vt:lpstr>Snapshots</vt:lpstr>
      <vt:lpstr>Challenges &amp; Future Enhancements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amdeepakthegreat@outlook.com</dc:creator>
  <cp:lastModifiedBy>T.Deepak X11A1</cp:lastModifiedBy>
  <cp:revision>2</cp:revision>
  <dcterms:created xsi:type="dcterms:W3CDTF">2025-01-29T17:00:00Z</dcterms:created>
  <dcterms:modified xsi:type="dcterms:W3CDTF">2025-02-07T23:30:13Z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3258C209D7554F789DF42C2BB9B49FE5_12</vt:lpwstr>
  </property>
  <property fmtid="{D5CDD505-2E9C-101B-9397-08002B2CF9AE}" pid="3" name="KSOProductBuildVer">
    <vt:lpwstr>1033-12.2.0.19805</vt:lpwstr>
  </property>
</Properties>
</file>