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7" r:id="rId4"/>
    <p:sldId id="278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6" r:id="rId22"/>
    <p:sldId id="274" r:id="rId23"/>
    <p:sldId id="27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99BF-6799-47C7-AA11-ED8359813D1D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B2E0F84-90B7-4D93-BA61-ADB2426FA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117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99BF-6799-47C7-AA11-ED8359813D1D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B2E0F84-90B7-4D93-BA61-ADB2426FA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40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99BF-6799-47C7-AA11-ED8359813D1D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B2E0F84-90B7-4D93-BA61-ADB2426FA18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8362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99BF-6799-47C7-AA11-ED8359813D1D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B2E0F84-90B7-4D93-BA61-ADB2426FA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323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99BF-6799-47C7-AA11-ED8359813D1D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B2E0F84-90B7-4D93-BA61-ADB2426FA180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8028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99BF-6799-47C7-AA11-ED8359813D1D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B2E0F84-90B7-4D93-BA61-ADB2426FA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746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99BF-6799-47C7-AA11-ED8359813D1D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E0F84-90B7-4D93-BA61-ADB2426FA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26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99BF-6799-47C7-AA11-ED8359813D1D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E0F84-90B7-4D93-BA61-ADB2426FA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612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99BF-6799-47C7-AA11-ED8359813D1D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E0F84-90B7-4D93-BA61-ADB2426FA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777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99BF-6799-47C7-AA11-ED8359813D1D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B2E0F84-90B7-4D93-BA61-ADB2426FA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64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99BF-6799-47C7-AA11-ED8359813D1D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B2E0F84-90B7-4D93-BA61-ADB2426FA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426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99BF-6799-47C7-AA11-ED8359813D1D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B2E0F84-90B7-4D93-BA61-ADB2426FA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925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99BF-6799-47C7-AA11-ED8359813D1D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E0F84-90B7-4D93-BA61-ADB2426FA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93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99BF-6799-47C7-AA11-ED8359813D1D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E0F84-90B7-4D93-BA61-ADB2426FA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547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99BF-6799-47C7-AA11-ED8359813D1D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E0F84-90B7-4D93-BA61-ADB2426FA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717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99BF-6799-47C7-AA11-ED8359813D1D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B2E0F84-90B7-4D93-BA61-ADB2426FA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11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B99BF-6799-47C7-AA11-ED8359813D1D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B2E0F84-90B7-4D93-BA61-ADB2426FA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395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C5623-1F41-4814-B04C-3F60FB419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3770" y="1166219"/>
            <a:ext cx="8915399" cy="2262781"/>
          </a:xfrm>
        </p:spPr>
        <p:txBody>
          <a:bodyPr/>
          <a:lstStyle/>
          <a:p>
            <a:r>
              <a:rPr lang="en-IN" b="1" i="0" dirty="0">
                <a:solidFill>
                  <a:srgbClr val="172B4D"/>
                </a:solidFill>
                <a:effectLst/>
                <a:latin typeface="-apple-system"/>
              </a:rPr>
              <a:t>MongoDB operations</a:t>
            </a:r>
            <a:br>
              <a:rPr lang="en-IN" b="1" i="0" dirty="0">
                <a:solidFill>
                  <a:srgbClr val="172B4D"/>
                </a:solidFill>
                <a:effectLst/>
                <a:latin typeface="-apple-system"/>
              </a:rPr>
            </a:b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0B0230-6CAD-4DD7-9D4A-47D11EB95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35925" y="2706727"/>
            <a:ext cx="2473117" cy="457230"/>
          </a:xfrm>
        </p:spPr>
        <p:txBody>
          <a:bodyPr/>
          <a:lstStyle/>
          <a:p>
            <a:r>
              <a:rPr lang="en-IN" dirty="0"/>
              <a:t>Deepak Srinivasan</a:t>
            </a:r>
          </a:p>
        </p:txBody>
      </p:sp>
    </p:spTree>
    <p:extLst>
      <p:ext uri="{BB962C8B-B14F-4D97-AF65-F5344CB8AC3E}">
        <p14:creationId xmlns:p14="http://schemas.microsoft.com/office/powerpoint/2010/main" val="1588021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64EC-8BAA-4C35-B195-AC9B9401B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Update using $</a:t>
            </a:r>
            <a:r>
              <a:rPr lang="en-IN" b="1" dirty="0" err="1"/>
              <a:t>mul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021AFF-B6E5-495A-817D-8ABF72CF22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818" y="2627487"/>
            <a:ext cx="7076190" cy="2790476"/>
          </a:xfrm>
        </p:spPr>
      </p:pic>
    </p:spTree>
    <p:extLst>
      <p:ext uri="{BB962C8B-B14F-4D97-AF65-F5344CB8AC3E}">
        <p14:creationId xmlns:p14="http://schemas.microsoft.com/office/powerpoint/2010/main" val="3371855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5B900-FF4F-4915-9770-D759B325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Delete One</a:t>
            </a:r>
            <a:br>
              <a:rPr lang="en-IN" b="1" dirty="0"/>
            </a:br>
            <a:r>
              <a:rPr lang="en-IN" b="1" dirty="0"/>
              <a:t>Delete Many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C9091-BB8D-4206-940A-C41A498BC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delete one document</a:t>
            </a:r>
          </a:p>
          <a:p>
            <a:r>
              <a:rPr lang="en-IN" b="1" dirty="0" err="1"/>
              <a:t>db</a:t>
            </a:r>
            <a:r>
              <a:rPr lang="en-IN" dirty="0" err="1"/>
              <a:t>.”collection</a:t>
            </a:r>
            <a:r>
              <a:rPr lang="en-IN" dirty="0"/>
              <a:t> </a:t>
            </a:r>
            <a:r>
              <a:rPr lang="en-IN" dirty="0" err="1"/>
              <a:t>name”.</a:t>
            </a:r>
            <a:r>
              <a:rPr lang="en-IN" b="1" dirty="0" err="1"/>
              <a:t>remove</a:t>
            </a:r>
            <a:r>
              <a:rPr lang="en-IN" b="1" dirty="0"/>
              <a:t>({“name": “</a:t>
            </a:r>
            <a:r>
              <a:rPr lang="en-IN" b="1" dirty="0" err="1"/>
              <a:t>dina</a:t>
            </a:r>
            <a:r>
              <a:rPr lang="en-IN" b="1" dirty="0"/>
              <a:t>"});</a:t>
            </a:r>
          </a:p>
          <a:p>
            <a:r>
              <a:rPr lang="en-IN" dirty="0" err="1"/>
              <a:t>WriteResult</a:t>
            </a:r>
            <a:r>
              <a:rPr lang="en-IN" dirty="0"/>
              <a:t>({ "</a:t>
            </a:r>
            <a:r>
              <a:rPr lang="en-IN" dirty="0" err="1"/>
              <a:t>nRemoved</a:t>
            </a:r>
            <a:r>
              <a:rPr lang="en-IN" dirty="0"/>
              <a:t>" : 1 })</a:t>
            </a:r>
          </a:p>
          <a:p>
            <a:endParaRPr lang="en-IN" dirty="0"/>
          </a:p>
          <a:p>
            <a:r>
              <a:rPr lang="en-IN" dirty="0"/>
              <a:t>To delete All document</a:t>
            </a:r>
          </a:p>
          <a:p>
            <a:r>
              <a:rPr lang="en-IN" b="1" dirty="0" err="1"/>
              <a:t>db.”</a:t>
            </a:r>
            <a:r>
              <a:rPr lang="en-IN" dirty="0" err="1"/>
              <a:t>collection</a:t>
            </a:r>
            <a:r>
              <a:rPr lang="en-IN" dirty="0"/>
              <a:t> </a:t>
            </a:r>
            <a:r>
              <a:rPr lang="en-IN" dirty="0" err="1"/>
              <a:t>name</a:t>
            </a:r>
            <a:r>
              <a:rPr lang="en-IN" b="1" dirty="0" err="1"/>
              <a:t>”.remove</a:t>
            </a:r>
            <a:r>
              <a:rPr lang="en-IN" b="1" dirty="0"/>
              <a:t>({});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4463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A178B-C166-475C-828E-E0F09964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Find One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2367AE-FBD4-4FCB-84F0-702D295396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22" y="2932249"/>
            <a:ext cx="5152381" cy="2180952"/>
          </a:xfrm>
        </p:spPr>
      </p:pic>
    </p:spTree>
    <p:extLst>
      <p:ext uri="{BB962C8B-B14F-4D97-AF65-F5344CB8AC3E}">
        <p14:creationId xmlns:p14="http://schemas.microsoft.com/office/powerpoint/2010/main" val="4129178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38C38-DF03-4E61-8400-C7A32413F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Find all name &amp; age</a:t>
            </a:r>
            <a:br>
              <a:rPr lang="en-IN" b="1" dirty="0"/>
            </a:br>
            <a:r>
              <a:rPr lang="en-IN" b="1" dirty="0"/>
              <a:t>Find using $and, $</a:t>
            </a:r>
            <a:r>
              <a:rPr lang="en-IN" b="1" dirty="0" err="1"/>
              <a:t>gt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E97302-9E18-4A44-833C-4B2EE11F9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627" y="2213091"/>
            <a:ext cx="6903519" cy="119074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6AAC7B-7AC7-488B-8FEF-FD3DC4123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628" y="3543312"/>
            <a:ext cx="6903519" cy="2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309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C08DA-D1FA-4311-B12F-B31AFBA3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Stats() before inserting Document.</a:t>
            </a:r>
            <a:br>
              <a:rPr lang="en-IN" b="1" dirty="0"/>
            </a:br>
            <a:r>
              <a:rPr lang="en-IN" b="1" dirty="0"/>
              <a:t>Stats() after inserting Document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3508FE-C02C-4B4C-970E-A8450B422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318" y="2370971"/>
            <a:ext cx="2224506" cy="340952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8CC571-5778-4A18-BAC6-EF59042791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711" y="2370971"/>
            <a:ext cx="6171429" cy="3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563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B326C-80C4-48B2-92F1-93458C62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One to One Relationship</a:t>
            </a:r>
            <a:br>
              <a:rPr lang="en-IN" b="1" dirty="0"/>
            </a:br>
            <a:r>
              <a:rPr lang="en-IN" b="1" dirty="0"/>
              <a:t>(Patient &amp; Disease)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A47997-C252-4A99-B1A5-9AA681F0ED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960" y="2603677"/>
            <a:ext cx="8161905" cy="2838095"/>
          </a:xfrm>
        </p:spPr>
      </p:pic>
    </p:spTree>
    <p:extLst>
      <p:ext uri="{BB962C8B-B14F-4D97-AF65-F5344CB8AC3E}">
        <p14:creationId xmlns:p14="http://schemas.microsoft.com/office/powerpoint/2010/main" val="3421390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5F40E-3BBB-4A30-87E9-8D00D2CAD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One to Many Relationship</a:t>
            </a:r>
            <a:br>
              <a:rPr lang="en-IN" b="1" dirty="0"/>
            </a:br>
            <a:r>
              <a:rPr lang="en-IN" b="1" dirty="0"/>
              <a:t>(Patient &amp; Disease)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F86C4F-8049-49E6-B5C5-AE88DA2184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764110"/>
            <a:ext cx="8915400" cy="2464220"/>
          </a:xfrm>
        </p:spPr>
      </p:pic>
    </p:spTree>
    <p:extLst>
      <p:ext uri="{BB962C8B-B14F-4D97-AF65-F5344CB8AC3E}">
        <p14:creationId xmlns:p14="http://schemas.microsoft.com/office/powerpoint/2010/main" val="2157062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CA477-B2D2-4510-BBB6-31A92D6BE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One to Many Relationship</a:t>
            </a:r>
            <a:br>
              <a:rPr lang="en-IN" b="1" dirty="0"/>
            </a:br>
            <a:r>
              <a:rPr lang="en-IN" b="1" dirty="0"/>
              <a:t>(Paper &amp; Answer)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0C59DE-4224-481D-A958-A965D5580F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370" y="2133600"/>
            <a:ext cx="7621085" cy="3778250"/>
          </a:xfrm>
        </p:spPr>
      </p:pic>
    </p:spTree>
    <p:extLst>
      <p:ext uri="{BB962C8B-B14F-4D97-AF65-F5344CB8AC3E}">
        <p14:creationId xmlns:p14="http://schemas.microsoft.com/office/powerpoint/2010/main" val="3637750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6EEA6-5858-4314-BC4B-FCCDA4A4B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Many to Many Relationship</a:t>
            </a:r>
            <a:br>
              <a:rPr lang="en-IN" b="1" dirty="0"/>
            </a:br>
            <a:r>
              <a:rPr lang="en-IN" b="1" dirty="0"/>
              <a:t>(Authors &amp; Books)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432C31-63F4-4248-872B-60BA7FD10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702" y="2133600"/>
            <a:ext cx="7928421" cy="3778250"/>
          </a:xfrm>
        </p:spPr>
      </p:pic>
    </p:spTree>
    <p:extLst>
      <p:ext uri="{BB962C8B-B14F-4D97-AF65-F5344CB8AC3E}">
        <p14:creationId xmlns:p14="http://schemas.microsoft.com/office/powerpoint/2010/main" val="2483830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A2BEB-30AF-44B4-A76C-241DD7E2F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Many to One Relationship</a:t>
            </a:r>
            <a:br>
              <a:rPr lang="en-IN" b="1" dirty="0"/>
            </a:br>
            <a:r>
              <a:rPr lang="en-IN" b="1" dirty="0"/>
              <a:t>(Authors &amp; Books)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B6EAA7-C5A3-486C-963A-720C63FE71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830" y="2133600"/>
            <a:ext cx="8474165" cy="3778250"/>
          </a:xfrm>
        </p:spPr>
      </p:pic>
    </p:spTree>
    <p:extLst>
      <p:ext uri="{BB962C8B-B14F-4D97-AF65-F5344CB8AC3E}">
        <p14:creationId xmlns:p14="http://schemas.microsoft.com/office/powerpoint/2010/main" val="1040231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B3060-6E25-4B21-A64F-2E72AA839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1C955-2760-4CE2-A640-78F5E8C1C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3069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/>
              <a:t>        </a:t>
            </a:r>
            <a:r>
              <a:rPr lang="en-IN" b="1" dirty="0"/>
              <a:t>1. Data Base</a:t>
            </a:r>
          </a:p>
          <a:p>
            <a:pPr marL="457200" lvl="1" indent="0">
              <a:buNone/>
            </a:pPr>
            <a:r>
              <a:rPr lang="en-IN" b="1" dirty="0"/>
              <a:t>	1.1. Databases view </a:t>
            </a:r>
            <a:br>
              <a:rPr lang="en-IN" b="1" dirty="0"/>
            </a:br>
            <a:r>
              <a:rPr lang="en-IN" b="1" dirty="0"/>
              <a:t>	1.2. Database Use</a:t>
            </a:r>
          </a:p>
          <a:p>
            <a:pPr marL="457200" lvl="1" indent="0">
              <a:buNone/>
            </a:pPr>
            <a:r>
              <a:rPr lang="en-IN" b="1" dirty="0"/>
              <a:t>2. Collection</a:t>
            </a:r>
          </a:p>
          <a:p>
            <a:pPr marL="457200" lvl="1" indent="0">
              <a:buNone/>
            </a:pPr>
            <a:r>
              <a:rPr lang="en-IN" b="1" dirty="0"/>
              <a:t>	2.1. Create Collection</a:t>
            </a:r>
            <a:br>
              <a:rPr lang="en-IN" b="1" dirty="0"/>
            </a:br>
            <a:r>
              <a:rPr lang="en-IN" b="1" dirty="0"/>
              <a:t>	2.2. Drop Collection</a:t>
            </a:r>
          </a:p>
          <a:p>
            <a:pPr marL="457200" lvl="1" indent="0">
              <a:buNone/>
            </a:pPr>
            <a:r>
              <a:rPr lang="en-IN" b="1" dirty="0"/>
              <a:t>3. Insert</a:t>
            </a:r>
          </a:p>
          <a:p>
            <a:pPr marL="457200" lvl="1" indent="0">
              <a:buNone/>
            </a:pPr>
            <a:r>
              <a:rPr lang="en-IN" b="1" dirty="0"/>
              <a:t>	3.1. Insert One</a:t>
            </a:r>
            <a:br>
              <a:rPr lang="en-IN" b="1" dirty="0"/>
            </a:br>
            <a:r>
              <a:rPr lang="en-IN" b="1" dirty="0"/>
              <a:t>	3.2. Insert Many</a:t>
            </a:r>
          </a:p>
          <a:p>
            <a:pPr marL="457200" lvl="1" indent="0">
              <a:buNone/>
            </a:pPr>
            <a:r>
              <a:rPr lang="en-IN" b="1" dirty="0"/>
              <a:t>4. Update</a:t>
            </a:r>
          </a:p>
          <a:p>
            <a:pPr marL="457200" lvl="1" indent="0">
              <a:buNone/>
            </a:pPr>
            <a:r>
              <a:rPr lang="en-IN" b="1" dirty="0"/>
              <a:t>	4.1. Update One</a:t>
            </a:r>
          </a:p>
          <a:p>
            <a:pPr marL="457200" lvl="1" indent="0">
              <a:buNone/>
            </a:pPr>
            <a:r>
              <a:rPr lang="en-IN" b="1" dirty="0"/>
              <a:t>	4.2. Update using $</a:t>
            </a:r>
            <a:r>
              <a:rPr lang="en-IN" b="1" dirty="0" err="1"/>
              <a:t>inc</a:t>
            </a:r>
            <a:endParaRPr lang="en-IN" b="1" dirty="0"/>
          </a:p>
          <a:p>
            <a:pPr marL="457200" lvl="1" indent="0">
              <a:buNone/>
            </a:pPr>
            <a:r>
              <a:rPr lang="en-IN" b="1" dirty="0"/>
              <a:t>	4.3. Update using $</a:t>
            </a:r>
            <a:r>
              <a:rPr lang="en-IN" b="1" dirty="0" err="1"/>
              <a:t>mul</a:t>
            </a:r>
            <a:endParaRPr lang="en-IN" b="1" dirty="0"/>
          </a:p>
          <a:p>
            <a:pPr marL="457200" lvl="1" indent="0">
              <a:buNone/>
            </a:pPr>
            <a:r>
              <a:rPr lang="en-IN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95053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940F2-3C04-450E-895C-456317F1A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Aggregate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15950D-DAD3-4325-B47A-6C7193449F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208787"/>
            <a:ext cx="8915400" cy="3627875"/>
          </a:xfrm>
        </p:spPr>
      </p:pic>
    </p:spTree>
    <p:extLst>
      <p:ext uri="{BB962C8B-B14F-4D97-AF65-F5344CB8AC3E}">
        <p14:creationId xmlns:p14="http://schemas.microsoft.com/office/powerpoint/2010/main" val="885570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61691-0406-4070-A2AB-A4FD8BA1F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Validation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79B62B-0D4D-4314-89F4-EFED3B3C61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992" y="2133600"/>
            <a:ext cx="4657842" cy="3778250"/>
          </a:xfrm>
        </p:spPr>
      </p:pic>
    </p:spTree>
    <p:extLst>
      <p:ext uri="{BB962C8B-B14F-4D97-AF65-F5344CB8AC3E}">
        <p14:creationId xmlns:p14="http://schemas.microsoft.com/office/powerpoint/2010/main" val="1890083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9E118-A805-4895-B384-10047F063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Write Concern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B5AC49-23CD-4662-B0B2-CE96288C0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015" y="2133600"/>
            <a:ext cx="5763795" cy="3778250"/>
          </a:xfrm>
        </p:spPr>
      </p:pic>
    </p:spTree>
    <p:extLst>
      <p:ext uri="{BB962C8B-B14F-4D97-AF65-F5344CB8AC3E}">
        <p14:creationId xmlns:p14="http://schemas.microsoft.com/office/powerpoint/2010/main" val="761253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8451E-D7DE-4813-9373-B34E6A742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Next() </a:t>
            </a:r>
            <a:r>
              <a:rPr lang="en-IN" b="1" dirty="0">
                <a:sym typeface="Wingdings" panose="05000000000000000000" pitchFamily="2" charset="2"/>
              </a:rPr>
              <a:t> shows first 20 documents</a:t>
            </a:r>
            <a:br>
              <a:rPr lang="en-IN" b="1" dirty="0"/>
            </a:br>
            <a:r>
              <a:rPr lang="en-IN" b="1" dirty="0" err="1"/>
              <a:t>ForEach</a:t>
            </a:r>
            <a:r>
              <a:rPr lang="en-IN" b="1" dirty="0"/>
              <a:t> </a:t>
            </a:r>
            <a:r>
              <a:rPr lang="en-IN" b="1" dirty="0">
                <a:sym typeface="Wingdings" panose="05000000000000000000" pitchFamily="2" charset="2"/>
              </a:rPr>
              <a:t> shows all documents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5A50E3-6172-4522-968E-9B98321608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901" y="2790503"/>
            <a:ext cx="6759968" cy="82733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D38E71-BFF4-47AB-B615-546A9A107D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901" y="4399722"/>
            <a:ext cx="6759968" cy="69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301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6198D-27C0-428F-A4FA-BB82A646B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Index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70665-39C6-4BF4-B19A-6273C976A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       5. Delete</a:t>
            </a:r>
          </a:p>
          <a:p>
            <a:pPr marL="457200" lvl="1" indent="0">
              <a:buNone/>
            </a:pPr>
            <a:r>
              <a:rPr lang="en-IN" b="1" dirty="0"/>
              <a:t>	5.1. Delete One</a:t>
            </a:r>
            <a:br>
              <a:rPr lang="en-IN" b="1" dirty="0"/>
            </a:br>
            <a:r>
              <a:rPr lang="en-IN" b="1" dirty="0"/>
              <a:t>	5.2. Delete Many</a:t>
            </a:r>
          </a:p>
          <a:p>
            <a:pPr marL="457200" lvl="1" indent="0">
              <a:buNone/>
            </a:pPr>
            <a:r>
              <a:rPr lang="en-IN" b="1" dirty="0"/>
              <a:t>6. Find</a:t>
            </a:r>
          </a:p>
          <a:p>
            <a:pPr marL="457200" lvl="1" indent="0">
              <a:buNone/>
            </a:pPr>
            <a:r>
              <a:rPr lang="en-IN" b="1" dirty="0"/>
              <a:t>	6.1. Find One</a:t>
            </a:r>
            <a:br>
              <a:rPr lang="en-IN" b="1" dirty="0"/>
            </a:br>
            <a:r>
              <a:rPr lang="en-IN" b="1" dirty="0"/>
              <a:t>	6.2. Find all name &amp; age</a:t>
            </a:r>
            <a:br>
              <a:rPr lang="en-IN" b="1" dirty="0"/>
            </a:br>
            <a:r>
              <a:rPr lang="en-IN" b="1" dirty="0"/>
              <a:t>	6.3. Find using $and, $</a:t>
            </a:r>
            <a:r>
              <a:rPr lang="en-IN" b="1" dirty="0" err="1"/>
              <a:t>gt</a:t>
            </a:r>
            <a:endParaRPr lang="en-IN" b="1" dirty="0"/>
          </a:p>
          <a:p>
            <a:pPr marL="457200" lvl="1" indent="0">
              <a:buNone/>
            </a:pPr>
            <a:r>
              <a:rPr lang="en-IN" b="1" dirty="0"/>
              <a:t>7. Stats</a:t>
            </a:r>
          </a:p>
          <a:p>
            <a:pPr marL="457200" lvl="1" indent="0">
              <a:buNone/>
            </a:pPr>
            <a:r>
              <a:rPr lang="en-IN" b="1" dirty="0"/>
              <a:t>	7.1 Stats() before inserting Document.</a:t>
            </a:r>
            <a:br>
              <a:rPr lang="en-IN" b="1" dirty="0"/>
            </a:br>
            <a:r>
              <a:rPr lang="en-IN" b="1" dirty="0"/>
              <a:t>	7.2. Stats() after inserting Document</a:t>
            </a:r>
          </a:p>
          <a:p>
            <a:pPr marL="457200" lvl="1" indent="0">
              <a:buNone/>
            </a:pPr>
            <a:r>
              <a:rPr lang="en-IN" b="1" dirty="0"/>
              <a:t>8. One to One Relationship</a:t>
            </a:r>
            <a:br>
              <a:rPr lang="en-IN" b="1" dirty="0"/>
            </a:br>
            <a:r>
              <a:rPr lang="en-IN" b="1" dirty="0"/>
              <a:t>    (Patient &amp; Disease)</a:t>
            </a:r>
            <a:br>
              <a:rPr lang="en-IN" b="1" dirty="0"/>
            </a:br>
            <a:endParaRPr lang="en-IN" b="1" dirty="0"/>
          </a:p>
          <a:p>
            <a:pPr marL="457200" lvl="1" indent="0">
              <a:buNone/>
            </a:pPr>
            <a:endParaRPr lang="en-IN" b="1" dirty="0"/>
          </a:p>
          <a:p>
            <a:pPr marL="457200" lvl="1" indent="0">
              <a:buNone/>
            </a:pPr>
            <a:endParaRPr lang="en-IN" b="1" dirty="0"/>
          </a:p>
          <a:p>
            <a:pPr marL="457200" lvl="1" indent="0">
              <a:buNone/>
            </a:pPr>
            <a:endParaRPr lang="en-IN" b="1" dirty="0"/>
          </a:p>
          <a:p>
            <a:pPr lvl="1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565178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42C6B-4964-4259-9389-5FBCC28E3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Index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F54C5-C11A-4805-96DF-6C0170EA2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/>
              <a:t>	9. One to Many Relationship</a:t>
            </a:r>
            <a:br>
              <a:rPr lang="en-IN" b="1" dirty="0"/>
            </a:br>
            <a:r>
              <a:rPr lang="en-IN" b="1" dirty="0"/>
              <a:t>    	(Patient &amp; Disease)</a:t>
            </a:r>
          </a:p>
          <a:p>
            <a:pPr marL="0" indent="0">
              <a:buNone/>
            </a:pPr>
            <a:r>
              <a:rPr lang="en-IN" b="1" dirty="0"/>
              <a:t>	10. One to Many Relationship</a:t>
            </a:r>
            <a:br>
              <a:rPr lang="en-IN" b="1" dirty="0"/>
            </a:br>
            <a:r>
              <a:rPr lang="en-IN" b="1" dirty="0"/>
              <a:t>     	 (Paper &amp; Answer)</a:t>
            </a:r>
          </a:p>
          <a:p>
            <a:pPr marL="0" indent="0">
              <a:buNone/>
            </a:pPr>
            <a:r>
              <a:rPr lang="en-IN" b="1" dirty="0"/>
              <a:t>	11. Many to Many Relationship</a:t>
            </a:r>
            <a:br>
              <a:rPr lang="en-IN" b="1" dirty="0"/>
            </a:br>
            <a:r>
              <a:rPr lang="en-IN" b="1" dirty="0"/>
              <a:t>	 (Authors &amp; Books)</a:t>
            </a:r>
          </a:p>
          <a:p>
            <a:pPr marL="0" indent="0">
              <a:buNone/>
            </a:pPr>
            <a:r>
              <a:rPr lang="en-IN" b="1" dirty="0"/>
              <a:t>	12. Many to One Relationship</a:t>
            </a:r>
            <a:br>
              <a:rPr lang="en-IN" b="1" dirty="0"/>
            </a:br>
            <a:r>
              <a:rPr lang="en-IN" b="1" dirty="0"/>
              <a:t>   	 (Authors &amp; Books)</a:t>
            </a:r>
          </a:p>
          <a:p>
            <a:pPr marL="0" indent="0">
              <a:buNone/>
            </a:pPr>
            <a:r>
              <a:rPr lang="en-IN" b="1" dirty="0"/>
              <a:t>	13. Aggregate</a:t>
            </a:r>
          </a:p>
          <a:p>
            <a:pPr marL="0" indent="0">
              <a:buNone/>
            </a:pPr>
            <a:r>
              <a:rPr lang="en-IN" b="1" dirty="0"/>
              <a:t> 	14. Validation</a:t>
            </a:r>
          </a:p>
          <a:p>
            <a:pPr marL="0" indent="0">
              <a:buNone/>
            </a:pPr>
            <a:r>
              <a:rPr lang="en-IN" b="1" dirty="0"/>
              <a:t>	15. Write Concern</a:t>
            </a:r>
          </a:p>
          <a:p>
            <a:pPr marL="0" indent="0">
              <a:buNone/>
            </a:pPr>
            <a:r>
              <a:rPr lang="en-IN" b="1" dirty="0"/>
              <a:t> 	17. Next() </a:t>
            </a:r>
            <a:r>
              <a:rPr lang="en-IN" b="1" dirty="0">
                <a:sym typeface="Wingdings" panose="05000000000000000000" pitchFamily="2" charset="2"/>
              </a:rPr>
              <a:t> shows first 20 documents</a:t>
            </a:r>
          </a:p>
          <a:p>
            <a:pPr marL="0" indent="0">
              <a:buNone/>
            </a:pPr>
            <a:r>
              <a:rPr lang="en-IN" b="1" dirty="0"/>
              <a:t>	18. </a:t>
            </a:r>
            <a:r>
              <a:rPr lang="en-IN" b="1" dirty="0" err="1"/>
              <a:t>ForEach</a:t>
            </a:r>
            <a:r>
              <a:rPr lang="en-IN" b="1" dirty="0"/>
              <a:t> </a:t>
            </a:r>
            <a:r>
              <a:rPr lang="en-IN" b="1" dirty="0">
                <a:sym typeface="Wingdings" panose="05000000000000000000" pitchFamily="2" charset="2"/>
              </a:rPr>
              <a:t> shows all documents</a:t>
            </a:r>
            <a:br>
              <a:rPr lang="en-IN" b="1" dirty="0"/>
            </a:br>
            <a:r>
              <a:rPr lang="en-IN" b="1" dirty="0"/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8379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9B6FE-7158-4008-9F79-10487BC0C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Databases view </a:t>
            </a:r>
            <a:br>
              <a:rPr lang="en-IN" b="1" dirty="0"/>
            </a:br>
            <a:r>
              <a:rPr lang="en-IN" b="1" dirty="0"/>
              <a:t>Database Use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75319-50BB-4358-8FF8-0AA19874F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/>
              <a:t>To view all the database</a:t>
            </a:r>
          </a:p>
          <a:p>
            <a:r>
              <a:rPr lang="en-IN" b="1" i="1" dirty="0" err="1"/>
              <a:t>Eg</a:t>
            </a:r>
            <a:r>
              <a:rPr lang="en-IN" b="1" i="1" dirty="0"/>
              <a:t>:  </a:t>
            </a:r>
            <a:r>
              <a:rPr lang="en-IN" b="1" dirty="0"/>
              <a:t>&gt; show databases</a:t>
            </a:r>
          </a:p>
          <a:p>
            <a:pPr marL="0" indent="0">
              <a:buNone/>
            </a:pPr>
            <a:endParaRPr lang="en-IN" b="1" dirty="0"/>
          </a:p>
          <a:p>
            <a:r>
              <a:rPr lang="en-IN" dirty="0"/>
              <a:t>To use particular database or to create new database</a:t>
            </a:r>
          </a:p>
          <a:p>
            <a:r>
              <a:rPr lang="en-IN" b="1" dirty="0" err="1"/>
              <a:t>Eg</a:t>
            </a:r>
            <a:r>
              <a:rPr lang="en-IN" b="1" dirty="0"/>
              <a:t>:  </a:t>
            </a:r>
            <a:r>
              <a:rPr lang="en-US" b="1" dirty="0"/>
              <a:t>&gt; use “</a:t>
            </a:r>
            <a:r>
              <a:rPr lang="en-US" dirty="0"/>
              <a:t>database name</a:t>
            </a:r>
            <a:r>
              <a:rPr lang="en-US" b="1" dirty="0"/>
              <a:t>”</a:t>
            </a:r>
            <a:endParaRPr lang="en-IN" b="1" dirty="0"/>
          </a:p>
          <a:p>
            <a:endParaRPr lang="en-US" b="1" dirty="0"/>
          </a:p>
          <a:p>
            <a:r>
              <a:rPr lang="en-US" dirty="0"/>
              <a:t>To drop database</a:t>
            </a:r>
          </a:p>
          <a:p>
            <a:r>
              <a:rPr lang="en-US" b="1" dirty="0" err="1"/>
              <a:t>Eg</a:t>
            </a:r>
            <a:r>
              <a:rPr lang="en-US" b="1" dirty="0"/>
              <a:t>:  &gt; </a:t>
            </a:r>
            <a:r>
              <a:rPr lang="en-US" b="1" dirty="0" err="1"/>
              <a:t>db.dropDatabase</a:t>
            </a:r>
            <a:r>
              <a:rPr lang="en-US" b="1" dirty="0"/>
              <a:t>();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1081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A3CC6-D05C-4B06-AAEF-398267CF9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Create Collection</a:t>
            </a:r>
            <a:br>
              <a:rPr lang="en-IN" b="1" dirty="0"/>
            </a:br>
            <a:r>
              <a:rPr lang="en-IN" b="1" dirty="0"/>
              <a:t>Drop Collection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59EF7-C259-4E98-A190-CD540FD77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create collection in database</a:t>
            </a:r>
          </a:p>
          <a:p>
            <a:r>
              <a:rPr lang="en-IN" b="1" dirty="0" err="1"/>
              <a:t>db.createCollection</a:t>
            </a:r>
            <a:r>
              <a:rPr lang="en-IN" b="1" dirty="0"/>
              <a:t>(‘”</a:t>
            </a:r>
            <a:r>
              <a:rPr lang="en-IN" dirty="0"/>
              <a:t>Collection name</a:t>
            </a:r>
            <a:r>
              <a:rPr lang="en-IN" b="1" dirty="0"/>
              <a:t>”’);</a:t>
            </a:r>
          </a:p>
          <a:p>
            <a:endParaRPr lang="en-IN" b="1" dirty="0"/>
          </a:p>
          <a:p>
            <a:r>
              <a:rPr lang="en-IN" dirty="0"/>
              <a:t>To delete collection in database</a:t>
            </a:r>
          </a:p>
          <a:p>
            <a:r>
              <a:rPr lang="en-IN" b="1" dirty="0"/>
              <a:t> db. ”</a:t>
            </a:r>
            <a:r>
              <a:rPr lang="en-IN" dirty="0"/>
              <a:t>Collection </a:t>
            </a:r>
            <a:r>
              <a:rPr lang="en-IN" dirty="0" err="1"/>
              <a:t>name</a:t>
            </a:r>
            <a:r>
              <a:rPr lang="en-IN" b="1" dirty="0" err="1"/>
              <a:t>”.drop</a:t>
            </a:r>
            <a:r>
              <a:rPr lang="en-IN" b="1" dirty="0"/>
              <a:t>();</a:t>
            </a:r>
          </a:p>
          <a:p>
            <a:endParaRPr lang="en-IN" b="1" dirty="0"/>
          </a:p>
          <a:p>
            <a:r>
              <a:rPr lang="en-IN" dirty="0"/>
              <a:t>To display collection</a:t>
            </a:r>
          </a:p>
          <a:p>
            <a:r>
              <a:rPr lang="en-IN" b="1" dirty="0"/>
              <a:t>show collections</a:t>
            </a:r>
          </a:p>
          <a:p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9180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E8CCE-3266-4171-BE9B-281B7C629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Insert One</a:t>
            </a:r>
            <a:br>
              <a:rPr lang="en-IN" b="1" dirty="0"/>
            </a:br>
            <a:r>
              <a:rPr lang="en-IN" b="1" dirty="0"/>
              <a:t>Insert Many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C4A185-9F91-4787-AE2D-9D8F0E420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4147930"/>
            <a:ext cx="8052284" cy="176253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DA3BA0-9B3B-465C-A016-1F0B95BA9A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027584"/>
            <a:ext cx="8052284" cy="90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64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BDBCD-9E5D-42C2-9C96-A07E7355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Update One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AE9E93-08A0-4251-8500-08F317A060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532" y="2527487"/>
            <a:ext cx="7504762" cy="2990476"/>
          </a:xfrm>
        </p:spPr>
      </p:pic>
    </p:spTree>
    <p:extLst>
      <p:ext uri="{BB962C8B-B14F-4D97-AF65-F5344CB8AC3E}">
        <p14:creationId xmlns:p14="http://schemas.microsoft.com/office/powerpoint/2010/main" val="1197978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99F34-E150-4D00-84E3-F99EAD856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Update using $</a:t>
            </a:r>
            <a:r>
              <a:rPr lang="en-IN" b="1" dirty="0" err="1"/>
              <a:t>inc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8A381D-D7E6-44AD-B9CA-7A6C22BEF1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770" y="2613201"/>
            <a:ext cx="7114286" cy="2819048"/>
          </a:xfrm>
        </p:spPr>
      </p:pic>
    </p:spTree>
    <p:extLst>
      <p:ext uri="{BB962C8B-B14F-4D97-AF65-F5344CB8AC3E}">
        <p14:creationId xmlns:p14="http://schemas.microsoft.com/office/powerpoint/2010/main" val="190524098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60</TotalTime>
  <Words>476</Words>
  <Application>Microsoft Office PowerPoint</Application>
  <PresentationFormat>Widescreen</PresentationFormat>
  <Paragraphs>75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-apple-system</vt:lpstr>
      <vt:lpstr>Arial</vt:lpstr>
      <vt:lpstr>Century Gothic</vt:lpstr>
      <vt:lpstr>Wingdings 3</vt:lpstr>
      <vt:lpstr>Wisp</vt:lpstr>
      <vt:lpstr>MongoDB operations </vt:lpstr>
      <vt:lpstr>Index</vt:lpstr>
      <vt:lpstr>Index</vt:lpstr>
      <vt:lpstr>Index</vt:lpstr>
      <vt:lpstr>Databases view  Database Use</vt:lpstr>
      <vt:lpstr>Create Collection Drop Collection</vt:lpstr>
      <vt:lpstr>Insert One Insert Many</vt:lpstr>
      <vt:lpstr>Update One</vt:lpstr>
      <vt:lpstr>Update using $inc</vt:lpstr>
      <vt:lpstr>Update using $mul</vt:lpstr>
      <vt:lpstr>Delete One Delete Many</vt:lpstr>
      <vt:lpstr>Find One</vt:lpstr>
      <vt:lpstr>Find all name &amp; age Find using $and, $gt</vt:lpstr>
      <vt:lpstr>Stats() before inserting Document. Stats() after inserting Document</vt:lpstr>
      <vt:lpstr>One to One Relationship (Patient &amp; Disease)</vt:lpstr>
      <vt:lpstr>One to Many Relationship (Patient &amp; Disease)</vt:lpstr>
      <vt:lpstr>One to Many Relationship (Paper &amp; Answer)</vt:lpstr>
      <vt:lpstr>Many to Many Relationship (Authors &amp; Books)</vt:lpstr>
      <vt:lpstr>Many to One Relationship (Authors &amp; Books)</vt:lpstr>
      <vt:lpstr>Aggregate</vt:lpstr>
      <vt:lpstr>Validation</vt:lpstr>
      <vt:lpstr>Write Concern</vt:lpstr>
      <vt:lpstr>Next()  shows first 20 documents ForEach  shows all documents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operations</dc:title>
  <dc:creator>Deepu</dc:creator>
  <cp:lastModifiedBy>Deepu</cp:lastModifiedBy>
  <cp:revision>7</cp:revision>
  <dcterms:created xsi:type="dcterms:W3CDTF">2020-12-13T12:00:14Z</dcterms:created>
  <dcterms:modified xsi:type="dcterms:W3CDTF">2020-12-13T13:00:38Z</dcterms:modified>
</cp:coreProperties>
</file>