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8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21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16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0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04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10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897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32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8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65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5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49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3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3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90DF-D812-4971-8AE0-BC58D542E30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1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90DF-D812-4971-8AE0-BC58D542E30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D82876-681B-49B1-BE4D-4907EC582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2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F52E-A28A-4563-B652-E393D34A9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0887" y="1156560"/>
            <a:ext cx="8915399" cy="2262781"/>
          </a:xfrm>
        </p:spPr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MongoDB Datatypes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25C95-FD62-412D-8C7B-E9B7FFD10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4244" y="2832670"/>
            <a:ext cx="2485063" cy="451443"/>
          </a:xfrm>
        </p:spPr>
        <p:txBody>
          <a:bodyPr/>
          <a:lstStyle/>
          <a:p>
            <a:r>
              <a:rPr lang="en-IN" dirty="0"/>
              <a:t>Deepak Srinivasan</a:t>
            </a:r>
          </a:p>
        </p:txBody>
      </p:sp>
    </p:spTree>
    <p:extLst>
      <p:ext uri="{BB962C8B-B14F-4D97-AF65-F5344CB8AC3E}">
        <p14:creationId xmlns:p14="http://schemas.microsoft.com/office/powerpoint/2010/main" val="175839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82C6-A7DF-4C5A-A5E2-8B208E21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4803-82A4-412B-B5D4-A90521581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Data Types</a:t>
            </a:r>
          </a:p>
          <a:p>
            <a:r>
              <a:rPr lang="en-IN" b="1" dirty="0"/>
              <a:t>1.1. </a:t>
            </a:r>
            <a:r>
              <a:rPr lang="en-IN" dirty="0"/>
              <a:t>what is Data Types.</a:t>
            </a:r>
          </a:p>
          <a:p>
            <a:r>
              <a:rPr lang="en-IN" b="1" dirty="0"/>
              <a:t>1.2</a:t>
            </a:r>
            <a:r>
              <a:rPr lang="en-IN" dirty="0"/>
              <a:t>. Integer</a:t>
            </a:r>
          </a:p>
          <a:p>
            <a:r>
              <a:rPr lang="en-IN" b="1" dirty="0"/>
              <a:t>1.3. </a:t>
            </a:r>
            <a:r>
              <a:rPr lang="en-IN" dirty="0"/>
              <a:t>Boolean</a:t>
            </a:r>
          </a:p>
          <a:p>
            <a:r>
              <a:rPr lang="en-IN" b="1" dirty="0"/>
              <a:t>1.4. </a:t>
            </a:r>
            <a:r>
              <a:rPr lang="en-IN" dirty="0"/>
              <a:t>Double</a:t>
            </a:r>
          </a:p>
          <a:p>
            <a:r>
              <a:rPr lang="en-IN" b="1" dirty="0"/>
              <a:t>1.5. </a:t>
            </a:r>
            <a:r>
              <a:rPr lang="en-IN" dirty="0"/>
              <a:t>String</a:t>
            </a:r>
          </a:p>
          <a:p>
            <a:r>
              <a:rPr lang="en-IN" b="1" dirty="0"/>
              <a:t>1.6. </a:t>
            </a:r>
            <a:r>
              <a:rPr lang="en-IN" dirty="0"/>
              <a:t>Arrays</a:t>
            </a:r>
          </a:p>
          <a:p>
            <a:r>
              <a:rPr lang="en-IN" b="1" dirty="0"/>
              <a:t>1.7. </a:t>
            </a:r>
            <a:r>
              <a:rPr lang="en-IN" dirty="0"/>
              <a:t>Object</a:t>
            </a:r>
          </a:p>
          <a:p>
            <a:r>
              <a:rPr lang="en-IN" b="1" dirty="0"/>
              <a:t>1.8. </a:t>
            </a:r>
            <a:r>
              <a:rPr lang="en-IN" dirty="0"/>
              <a:t>Date</a:t>
            </a:r>
          </a:p>
          <a:p>
            <a:r>
              <a:rPr lang="en-IN" b="1" dirty="0"/>
              <a:t>1.9. </a:t>
            </a:r>
            <a:r>
              <a:rPr lang="en-IN" dirty="0"/>
              <a:t>Null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65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6204-020F-4801-9607-6CC6255A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1.1.Data Types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CE28-C27B-4CEF-9823-F9DF8114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types is essential component of a language or script that is used to define a type of data being used in framing an database.</a:t>
            </a:r>
          </a:p>
          <a:p>
            <a:endParaRPr lang="en-IN" dirty="0"/>
          </a:p>
          <a:p>
            <a:r>
              <a:rPr lang="en-IN" dirty="0"/>
              <a:t>MongoDB stores data in BSON format.</a:t>
            </a:r>
          </a:p>
          <a:p>
            <a:endParaRPr lang="en-IN" dirty="0"/>
          </a:p>
          <a:p>
            <a:r>
              <a:rPr lang="en-IN" dirty="0"/>
              <a:t>Types of Data types and its implementation on next slide.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15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875B-F058-4D64-8FA1-5B41EDCD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1.2.Integer</a:t>
            </a:r>
            <a:br>
              <a:rPr lang="en-IN" b="1" dirty="0"/>
            </a:br>
            <a:r>
              <a:rPr lang="en-IN" b="1" dirty="0"/>
              <a:t>1.3.Boolean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BA1FE-1391-4435-97A7-AAB304B69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79" y="2736248"/>
            <a:ext cx="5800000" cy="1104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0A9A6-736A-4CE6-81B0-DB46E192D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79" y="4672258"/>
            <a:ext cx="5800000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5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07E5-D82B-4C5D-83F7-C885AD5C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1.4. Double</a:t>
            </a:r>
            <a:br>
              <a:rPr lang="en-IN" b="1" dirty="0"/>
            </a:br>
            <a:r>
              <a:rPr lang="en-IN" b="1" dirty="0"/>
              <a:t>1.5. String</a:t>
            </a:r>
            <a:br>
              <a:rPr lang="en-IN" dirty="0"/>
            </a:b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E6288-ED0B-4149-9A59-E82775DF5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57" y="2459952"/>
            <a:ext cx="6940906" cy="12190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A7103-2E57-4EF5-80BE-8D7F90D85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22" y="4233952"/>
            <a:ext cx="6940905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6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055A-EC9B-4771-8105-7ACA9528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1.6. Arrays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8E53E-1C75-4550-9F4E-71940AEB8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07" y="2494153"/>
            <a:ext cx="6677516" cy="3057143"/>
          </a:xfrm>
        </p:spPr>
      </p:pic>
    </p:spTree>
    <p:extLst>
      <p:ext uri="{BB962C8B-B14F-4D97-AF65-F5344CB8AC3E}">
        <p14:creationId xmlns:p14="http://schemas.microsoft.com/office/powerpoint/2010/main" val="253498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0A26-D599-44E6-AFB6-73BBD0AC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1.7. Object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9CC9DD-01D9-424E-9FA5-C1C206E87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38" y="1905000"/>
            <a:ext cx="4818026" cy="4006850"/>
          </a:xfrm>
        </p:spPr>
      </p:pic>
    </p:spTree>
    <p:extLst>
      <p:ext uri="{BB962C8B-B14F-4D97-AF65-F5344CB8AC3E}">
        <p14:creationId xmlns:p14="http://schemas.microsoft.com/office/powerpoint/2010/main" val="420064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6104-70F6-4F97-B25F-C5444962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1.8. Date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E6FD3-A973-4B16-AF61-2BBC075C2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51" y="2946534"/>
            <a:ext cx="5209524" cy="2152381"/>
          </a:xfrm>
        </p:spPr>
      </p:pic>
    </p:spTree>
    <p:extLst>
      <p:ext uri="{BB962C8B-B14F-4D97-AF65-F5344CB8AC3E}">
        <p14:creationId xmlns:p14="http://schemas.microsoft.com/office/powerpoint/2010/main" val="383126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E1B8-64D7-4683-9739-B004A414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1.9. Null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05B23F-B289-4370-8608-CFAAED980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38" y="2299293"/>
            <a:ext cx="5925264" cy="53405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3EB500-3D62-4BDE-A6F9-0FCBB5B8C26F}"/>
              </a:ext>
            </a:extLst>
          </p:cNvPr>
          <p:cNvSpPr txBox="1"/>
          <p:nvPr/>
        </p:nvSpPr>
        <p:spPr>
          <a:xfrm>
            <a:off x="2658437" y="3486711"/>
            <a:ext cx="6098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Binary data: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Binary data is implemented for storing binary data.</a:t>
            </a:r>
          </a:p>
          <a:p>
            <a:pPr algn="l"/>
            <a:endParaRPr lang="en-US" dirty="0">
              <a:solidFill>
                <a:srgbClr val="000000"/>
              </a:solidFill>
              <a:latin typeface="Inter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latin typeface="Inter"/>
              </a:rPr>
              <a:t>Object ID:</a:t>
            </a:r>
            <a:endParaRPr lang="en-US" b="1" i="0" dirty="0">
              <a:solidFill>
                <a:srgbClr val="333333"/>
              </a:solidFill>
              <a:effectLst/>
              <a:latin typeface="Inter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Object ID is implemented for storing the ID of the document.</a:t>
            </a:r>
          </a:p>
        </p:txBody>
      </p:sp>
    </p:spTree>
    <p:extLst>
      <p:ext uri="{BB962C8B-B14F-4D97-AF65-F5344CB8AC3E}">
        <p14:creationId xmlns:p14="http://schemas.microsoft.com/office/powerpoint/2010/main" val="41215205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60</TotalTime>
  <Words>147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erdana</vt:lpstr>
      <vt:lpstr>Inter</vt:lpstr>
      <vt:lpstr>Wingdings 3</vt:lpstr>
      <vt:lpstr>Wisp</vt:lpstr>
      <vt:lpstr>MongoDB Datatypes </vt:lpstr>
      <vt:lpstr>Index</vt:lpstr>
      <vt:lpstr>1.1.Data Types </vt:lpstr>
      <vt:lpstr>1.2.Integer 1.3.Boolean</vt:lpstr>
      <vt:lpstr>1.4. Double 1.5. String </vt:lpstr>
      <vt:lpstr>1.6. Arrays </vt:lpstr>
      <vt:lpstr>1.7. Object </vt:lpstr>
      <vt:lpstr>1.8. Date </vt:lpstr>
      <vt:lpstr>1.9. Null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Datatypes</dc:title>
  <dc:creator>Deepu</dc:creator>
  <cp:lastModifiedBy>Deepu</cp:lastModifiedBy>
  <cp:revision>4</cp:revision>
  <dcterms:created xsi:type="dcterms:W3CDTF">2020-12-12T12:56:12Z</dcterms:created>
  <dcterms:modified xsi:type="dcterms:W3CDTF">2020-12-12T13:56:44Z</dcterms:modified>
</cp:coreProperties>
</file>