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46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55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546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61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096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935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357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65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6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3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9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29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15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1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40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06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51189-1785-450D-9375-B680876B478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86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epak127425/UST_Tasks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67F8-CA0F-4F04-8F63-EBB902D5C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6790" y="1510048"/>
            <a:ext cx="8915399" cy="2262781"/>
          </a:xfrm>
        </p:spPr>
        <p:txBody>
          <a:bodyPr/>
          <a:lstStyle/>
          <a:p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Git and Git hub operations</a:t>
            </a:r>
            <a:b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2D538-3304-402E-AE5C-21818F5D7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315" y="3346463"/>
            <a:ext cx="2407790" cy="387049"/>
          </a:xfrm>
        </p:spPr>
        <p:txBody>
          <a:bodyPr/>
          <a:lstStyle/>
          <a:p>
            <a:r>
              <a:rPr lang="en-IN" dirty="0"/>
              <a:t>Deepak Srinivasan</a:t>
            </a:r>
          </a:p>
        </p:txBody>
      </p:sp>
    </p:spTree>
    <p:extLst>
      <p:ext uri="{BB962C8B-B14F-4D97-AF65-F5344CB8AC3E}">
        <p14:creationId xmlns:p14="http://schemas.microsoft.com/office/powerpoint/2010/main" val="378642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0BC6-D310-4C79-948E-68C5024A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8: git branch</a:t>
            </a:r>
            <a:b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</a:br>
            <a:r>
              <a:rPr lang="en-US" b="1" dirty="0">
                <a:solidFill>
                  <a:srgbClr val="33475B"/>
                </a:solidFill>
                <a:latin typeface="AvenirNext"/>
              </a:rPr>
              <a:t>Step 9: git remote add ..</a:t>
            </a:r>
            <a:br>
              <a:rPr lang="en-US" b="1" dirty="0">
                <a:solidFill>
                  <a:srgbClr val="33475B"/>
                </a:solidFill>
                <a:latin typeface="AvenirNext"/>
              </a:rPr>
            </a:br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10: git push –u origin master</a:t>
            </a:r>
            <a:b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</a:b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C5B133-FA51-49C5-AB65-2F80D227C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61" y="2377743"/>
            <a:ext cx="5616869" cy="6707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E8D1F-17F2-4707-A537-1D3E41F01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61" y="3429000"/>
            <a:ext cx="9143929" cy="670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FF9463-252F-4A91-8F2E-DE831062D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94" y="4572508"/>
            <a:ext cx="5525036" cy="209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7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6E3A-128A-4FE7-8E9D-5CAAFC71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the folder in GitHub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E961E0-D0F8-4ACE-8047-8F3F95C76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607637"/>
            <a:ext cx="8915400" cy="2830176"/>
          </a:xfrm>
        </p:spPr>
      </p:pic>
    </p:spTree>
    <p:extLst>
      <p:ext uri="{BB962C8B-B14F-4D97-AF65-F5344CB8AC3E}">
        <p14:creationId xmlns:p14="http://schemas.microsoft.com/office/powerpoint/2010/main" val="338979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3E8E-9888-4CC2-82B6-46724DFC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Git &amp; Git 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32E5D9-0DCD-4A2D-828A-2B65ADAAC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911687" cy="3778250"/>
          </a:xfrm>
        </p:spPr>
      </p:pic>
    </p:spTree>
    <p:extLst>
      <p:ext uri="{BB962C8B-B14F-4D97-AF65-F5344CB8AC3E}">
        <p14:creationId xmlns:p14="http://schemas.microsoft.com/office/powerpoint/2010/main" val="212603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DC34-536B-4559-A045-51D261CE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C623-3CE3-46B0-AFC6-2733E6AB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Git vs GitHub</a:t>
            </a:r>
          </a:p>
          <a:p>
            <a:r>
              <a:rPr lang="en-IN" b="1" dirty="0"/>
              <a:t>Workflow</a:t>
            </a:r>
          </a:p>
          <a:p>
            <a:r>
              <a:rPr lang="en-IN" b="1" dirty="0"/>
              <a:t>Steps ( 1 - 10)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5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0CAF-B488-4262-B38B-09437750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Git vs GitHub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7A6D7-75A5-43D9-8EF4-B8B54016E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08" y="2133599"/>
            <a:ext cx="7133178" cy="3958107"/>
          </a:xfrm>
        </p:spPr>
      </p:pic>
    </p:spTree>
    <p:extLst>
      <p:ext uri="{BB962C8B-B14F-4D97-AF65-F5344CB8AC3E}">
        <p14:creationId xmlns:p14="http://schemas.microsoft.com/office/powerpoint/2010/main" val="97588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49BA-7FE7-4AC2-B88F-B9C76EE8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024C4-E003-4F34-8899-C69ED713A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39" y="2133600"/>
            <a:ext cx="7115348" cy="3778250"/>
          </a:xfrm>
        </p:spPr>
      </p:pic>
    </p:spTree>
    <p:extLst>
      <p:ext uri="{BB962C8B-B14F-4D97-AF65-F5344CB8AC3E}">
        <p14:creationId xmlns:p14="http://schemas.microsoft.com/office/powerpoint/2010/main" val="207503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6B35-BC19-4F05-90E5-C67C8632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1012-C5EE-40A9-AB16-362ABDE76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</a:t>
            </a:r>
            <a:r>
              <a:rPr lang="en-US" b="1" dirty="0">
                <a:solidFill>
                  <a:srgbClr val="33475B"/>
                </a:solidFill>
                <a:latin typeface="AvenirNext"/>
              </a:rPr>
              <a:t>ep 1: </a:t>
            </a:r>
            <a:r>
              <a:rPr lang="en-US" dirty="0">
                <a:solidFill>
                  <a:srgbClr val="33475B"/>
                </a:solidFill>
                <a:latin typeface="AvenirNext"/>
              </a:rPr>
              <a:t>Install git and create a GitHub account</a:t>
            </a:r>
          </a:p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2:</a:t>
            </a:r>
            <a:r>
              <a:rPr lang="en-US" i="0" u="none" strike="noStrike" dirty="0">
                <a:solidFill>
                  <a:srgbClr val="33475B"/>
                </a:solidFill>
                <a:effectLst/>
                <a:latin typeface="AvenirNext"/>
              </a:rPr>
              <a:t> Create a new repository on GitHub</a:t>
            </a:r>
          </a:p>
          <a:p>
            <a:r>
              <a:rPr lang="en-US" b="1" dirty="0">
                <a:solidFill>
                  <a:srgbClr val="33475B"/>
                </a:solidFill>
                <a:latin typeface="AvenirNext"/>
              </a:rPr>
              <a:t>Step 3: </a:t>
            </a:r>
            <a:r>
              <a:rPr lang="en-US" dirty="0">
                <a:solidFill>
                  <a:srgbClr val="33475B"/>
                </a:solidFill>
                <a:latin typeface="AvenirNext"/>
              </a:rPr>
              <a:t>Open the path in command prompt</a:t>
            </a:r>
          </a:p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4</a:t>
            </a:r>
            <a:r>
              <a:rPr lang="en-US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i="0" u="none" strike="noStrike" dirty="0">
                <a:solidFill>
                  <a:srgbClr val="33475B"/>
                </a:solidFill>
                <a:effectLst/>
                <a:latin typeface="AvenirNext"/>
              </a:rPr>
              <a:t> Git </a:t>
            </a:r>
            <a:r>
              <a:rPr lang="en-US" i="0" u="none" strike="noStrike" dirty="0" err="1">
                <a:solidFill>
                  <a:srgbClr val="33475B"/>
                </a:solidFill>
                <a:effectLst/>
                <a:latin typeface="AvenirNext"/>
              </a:rPr>
              <a:t>init</a:t>
            </a:r>
            <a:r>
              <a:rPr lang="en-US" i="0" u="none" strike="noStrike" dirty="0">
                <a:solidFill>
                  <a:srgbClr val="33475B"/>
                </a:solidFill>
                <a:effectLst/>
                <a:latin typeface="AvenirNext"/>
              </a:rPr>
              <a:t> (check in the folder where new file .git will be created automatically)</a:t>
            </a:r>
          </a:p>
          <a:p>
            <a:r>
              <a:rPr lang="en-US" b="1" dirty="0">
                <a:solidFill>
                  <a:srgbClr val="33475B"/>
                </a:solidFill>
                <a:latin typeface="AvenirNext"/>
              </a:rPr>
              <a:t>Step 5:</a:t>
            </a:r>
            <a:r>
              <a:rPr lang="en-US" dirty="0">
                <a:solidFill>
                  <a:srgbClr val="33475B"/>
                </a:solidFill>
                <a:latin typeface="AvenirNext"/>
              </a:rPr>
              <a:t> git add .</a:t>
            </a:r>
          </a:p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6:</a:t>
            </a:r>
            <a:r>
              <a:rPr lang="en-US" i="0" u="none" strike="noStrike" dirty="0">
                <a:solidFill>
                  <a:srgbClr val="33475B"/>
                </a:solidFill>
                <a:effectLst/>
                <a:latin typeface="AvenirNext"/>
              </a:rPr>
              <a:t> git commit –m “word related to commit”</a:t>
            </a:r>
          </a:p>
          <a:p>
            <a:r>
              <a:rPr lang="en-US" b="1" dirty="0">
                <a:solidFill>
                  <a:srgbClr val="33475B"/>
                </a:solidFill>
                <a:latin typeface="AvenirNext"/>
              </a:rPr>
              <a:t>Step 7:</a:t>
            </a:r>
            <a:r>
              <a:rPr lang="en-US" dirty="0">
                <a:solidFill>
                  <a:srgbClr val="33475B"/>
                </a:solidFill>
                <a:latin typeface="AvenirNext"/>
              </a:rPr>
              <a:t> git status</a:t>
            </a:r>
          </a:p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8:</a:t>
            </a:r>
            <a:r>
              <a:rPr lang="en-US" i="0" u="none" strike="noStrike" dirty="0">
                <a:solidFill>
                  <a:srgbClr val="33475B"/>
                </a:solidFill>
                <a:effectLst/>
                <a:latin typeface="AvenirNext"/>
              </a:rPr>
              <a:t> git branch</a:t>
            </a:r>
          </a:p>
          <a:p>
            <a:r>
              <a:rPr lang="en-US" b="1" dirty="0">
                <a:solidFill>
                  <a:srgbClr val="33475B"/>
                </a:solidFill>
                <a:latin typeface="AvenirNext"/>
              </a:rPr>
              <a:t>Step 9:</a:t>
            </a:r>
            <a:r>
              <a:rPr lang="en-US" dirty="0">
                <a:solidFill>
                  <a:srgbClr val="33475B"/>
                </a:solidFill>
                <a:latin typeface="AvenirNext"/>
              </a:rPr>
              <a:t> git remote add origin </a:t>
            </a:r>
            <a:r>
              <a:rPr lang="en-US" dirty="0">
                <a:solidFill>
                  <a:srgbClr val="33475B"/>
                </a:solidFill>
                <a:latin typeface="AvenirNext"/>
                <a:hlinkClick r:id="rId2"/>
              </a:rPr>
              <a:t>https://github.com/deepak127425/UST_Tasks.git</a:t>
            </a:r>
            <a:endParaRPr lang="en-US" dirty="0">
              <a:solidFill>
                <a:srgbClr val="33475B"/>
              </a:solidFill>
              <a:latin typeface="AvenirNext"/>
            </a:endParaRPr>
          </a:p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10:</a:t>
            </a:r>
            <a:r>
              <a:rPr lang="en-US" i="0" u="none" strike="noStrike" dirty="0">
                <a:solidFill>
                  <a:srgbClr val="33475B"/>
                </a:solidFill>
                <a:effectLst/>
                <a:latin typeface="AvenirNext"/>
              </a:rPr>
              <a:t> git push –u origin master</a:t>
            </a:r>
          </a:p>
          <a:p>
            <a:endParaRPr lang="en-US" b="1" dirty="0">
              <a:solidFill>
                <a:srgbClr val="33475B"/>
              </a:solidFill>
              <a:latin typeface="AvenirNext"/>
            </a:endParaRPr>
          </a:p>
        </p:txBody>
      </p:sp>
    </p:spTree>
    <p:extLst>
      <p:ext uri="{BB962C8B-B14F-4D97-AF65-F5344CB8AC3E}">
        <p14:creationId xmlns:p14="http://schemas.microsoft.com/office/powerpoint/2010/main" val="200799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BA9D-A051-4100-B1A5-A13A4966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2: Create a new repository on GitHub</a:t>
            </a:r>
            <a:b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</a:b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742923-2B90-4C1F-9CD3-FE94614EE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757" y="1264555"/>
            <a:ext cx="8915400" cy="15536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F9EAB3-3797-42ED-ABCE-DE5647854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729" y="3103808"/>
            <a:ext cx="5331091" cy="366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5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2418-0885-4101-805D-55E6052E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4</a:t>
            </a:r>
            <a:r>
              <a:rPr lang="en-US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 Git </a:t>
            </a:r>
            <a:r>
              <a:rPr lang="en-US" b="1" i="0" u="none" strike="noStrike" dirty="0" err="1">
                <a:solidFill>
                  <a:srgbClr val="33475B"/>
                </a:solidFill>
                <a:effectLst/>
                <a:latin typeface="AvenirNext"/>
              </a:rPr>
              <a:t>init</a:t>
            </a:r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 </a:t>
            </a:r>
            <a:b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</a:br>
            <a:r>
              <a:rPr lang="en-US" b="1" dirty="0">
                <a:solidFill>
                  <a:srgbClr val="33475B"/>
                </a:solidFill>
                <a:latin typeface="AvenirNext"/>
              </a:rPr>
              <a:t>Step 5: git add .</a:t>
            </a:r>
            <a:br>
              <a:rPr lang="en-US" b="1" dirty="0">
                <a:solidFill>
                  <a:srgbClr val="33475B"/>
                </a:solidFill>
                <a:latin typeface="AvenirNext"/>
              </a:rPr>
            </a:b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6D790-4A4B-4F30-AF1C-62E486C08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69" y="2814787"/>
            <a:ext cx="6027312" cy="6142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36589-940A-4A17-957D-77A456002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68" y="4592653"/>
            <a:ext cx="6027312" cy="4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4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BDE7-B97E-4403-A2E4-DFDF1FA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6: git commit –m “word related to commit”</a:t>
            </a:r>
            <a:b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</a:br>
            <a:r>
              <a:rPr lang="en-US" b="1" dirty="0">
                <a:solidFill>
                  <a:srgbClr val="33475B"/>
                </a:solidFill>
                <a:latin typeface="AvenirNext"/>
              </a:rPr>
              <a:t>Step 7: git status</a:t>
            </a:r>
            <a:br>
              <a:rPr lang="en-US" b="1" dirty="0">
                <a:solidFill>
                  <a:srgbClr val="33475B"/>
                </a:solidFill>
                <a:latin typeface="AvenirNext"/>
              </a:rPr>
            </a:b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D5414B-2CC7-4DE4-B876-93997A6DF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99" y="2055620"/>
            <a:ext cx="5316245" cy="242482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09DA26-0B58-4907-B3F3-6B99A8192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99" y="5263382"/>
            <a:ext cx="5316245" cy="84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70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206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AvenirNext</vt:lpstr>
      <vt:lpstr>Century Gothic</vt:lpstr>
      <vt:lpstr>Wingdings 3</vt:lpstr>
      <vt:lpstr>Wisp</vt:lpstr>
      <vt:lpstr>Git and Git hub operations </vt:lpstr>
      <vt:lpstr>Git &amp; Git Hub</vt:lpstr>
      <vt:lpstr>Index</vt:lpstr>
      <vt:lpstr>Git vs GitHub</vt:lpstr>
      <vt:lpstr>Workflow</vt:lpstr>
      <vt:lpstr>Steps</vt:lpstr>
      <vt:lpstr>Step 2: Create a new repository on GitHub </vt:lpstr>
      <vt:lpstr>Step 4: Git init  Step 5: git add . </vt:lpstr>
      <vt:lpstr>Step 6: git commit –m “word related to commit” Step 7: git status </vt:lpstr>
      <vt:lpstr>Step 8: git branch Step 9: git remote add .. Step 10: git push –u origin master </vt:lpstr>
      <vt:lpstr>View the folder in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 hub operations</dc:title>
  <dc:creator>Deepu</dc:creator>
  <cp:lastModifiedBy>Deepu</cp:lastModifiedBy>
  <cp:revision>4</cp:revision>
  <dcterms:created xsi:type="dcterms:W3CDTF">2020-12-12T14:12:36Z</dcterms:created>
  <dcterms:modified xsi:type="dcterms:W3CDTF">2020-12-12T14:50:33Z</dcterms:modified>
</cp:coreProperties>
</file>