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5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04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7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06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0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4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4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2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9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7F2B-9566-4CD2-A72F-62515DFFAD6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6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0E73-2D09-42BC-880B-5A4DA47F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99" y="1725601"/>
            <a:ext cx="8915399" cy="2262781"/>
          </a:xfrm>
        </p:spPr>
        <p:txBody>
          <a:bodyPr/>
          <a:lstStyle/>
          <a:p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MongoDB Indexes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6A1F-BD20-4A91-B052-AEE3FD862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191" y="3314102"/>
            <a:ext cx="8915399" cy="1126283"/>
          </a:xfrm>
        </p:spPr>
        <p:txBody>
          <a:bodyPr/>
          <a:lstStyle/>
          <a:p>
            <a:r>
              <a:rPr lang="en-IN" dirty="0"/>
              <a:t>Deepak Srinivasan</a:t>
            </a:r>
          </a:p>
        </p:txBody>
      </p:sp>
    </p:spTree>
    <p:extLst>
      <p:ext uri="{BB962C8B-B14F-4D97-AF65-F5344CB8AC3E}">
        <p14:creationId xmlns:p14="http://schemas.microsoft.com/office/powerpoint/2010/main" val="372109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62E3-F91B-49B0-B51A-6C3C82AC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8E71-E6B3-4126-92F7-CE7D425F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 Indexes in MongoDB</a:t>
            </a:r>
          </a:p>
          <a:p>
            <a:r>
              <a:rPr lang="en-IN" b="1" dirty="0"/>
              <a:t>2. Before creating Index</a:t>
            </a:r>
            <a:br>
              <a:rPr lang="en-IN" b="1" dirty="0"/>
            </a:br>
            <a:r>
              <a:rPr lang="en-IN" b="1" dirty="0"/>
              <a:t>		Stage : “COLLSCAN”</a:t>
            </a:r>
          </a:p>
          <a:p>
            <a:r>
              <a:rPr lang="en-IN" b="1" dirty="0"/>
              <a:t>3. Before creating Index</a:t>
            </a:r>
            <a:br>
              <a:rPr lang="en-IN" b="1" dirty="0"/>
            </a:br>
            <a:r>
              <a:rPr lang="en-IN" b="1" dirty="0"/>
              <a:t>		</a:t>
            </a:r>
            <a:r>
              <a:rPr lang="en-IN" b="1" dirty="0" err="1"/>
              <a:t>executionTimeMills</a:t>
            </a:r>
            <a:r>
              <a:rPr lang="en-IN" b="1" dirty="0"/>
              <a:t>: 8</a:t>
            </a:r>
          </a:p>
          <a:p>
            <a:r>
              <a:rPr lang="en-IN" b="1" dirty="0"/>
              <a:t>4. Create Index</a:t>
            </a:r>
          </a:p>
          <a:p>
            <a:r>
              <a:rPr lang="en-IN" b="1" dirty="0"/>
              <a:t>5. After creating Index</a:t>
            </a:r>
            <a:br>
              <a:rPr lang="en-IN" b="1" dirty="0"/>
            </a:br>
            <a:r>
              <a:rPr lang="en-IN" b="1" dirty="0"/>
              <a:t>		Stage : “INXSCAN”</a:t>
            </a:r>
          </a:p>
          <a:p>
            <a:r>
              <a:rPr lang="en-IN" b="1" dirty="0"/>
              <a:t>6 After creating Index</a:t>
            </a:r>
            <a:br>
              <a:rPr lang="en-IN" b="1" dirty="0"/>
            </a:br>
            <a:r>
              <a:rPr lang="en-IN" b="1" dirty="0"/>
              <a:t>		</a:t>
            </a:r>
            <a:r>
              <a:rPr lang="en-IN" b="1" dirty="0" err="1"/>
              <a:t>executionTimeMills</a:t>
            </a:r>
            <a:r>
              <a:rPr lang="en-IN" b="1" dirty="0"/>
              <a:t>: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3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F2E2-F234-4F63-9339-9211A633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Indexes in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713C-E19F-4D47-B2E9-07B2C62A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Indexes support the efficient execution of queries in MongoDB. Without indexes, MongoDB must perform a collection scan.</a:t>
            </a:r>
          </a:p>
          <a:p>
            <a:endParaRPr lang="en-US" b="1" dirty="0">
              <a:solidFill>
                <a:srgbClr val="49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b="1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index:</a:t>
            </a:r>
            <a:endParaRPr lang="en-US" b="1" i="0" dirty="0">
              <a:solidFill>
                <a:srgbClr val="49474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 err="1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db.collection.createIndex</a:t>
            </a:r>
            <a:r>
              <a:rPr lang="en-US" i="0" dirty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&lt;key index type specification&gt;, &lt;option&gt;)</a:t>
            </a:r>
          </a:p>
          <a:p>
            <a:endParaRPr lang="en-US" dirty="0">
              <a:solidFill>
                <a:srgbClr val="49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Drop index</a:t>
            </a:r>
          </a:p>
          <a:p>
            <a:r>
              <a:rPr lang="en-US" i="0" dirty="0" err="1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db.collection.dropIndex</a:t>
            </a:r>
            <a:r>
              <a:rPr lang="en-US" i="0" dirty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&lt;key index type specification&gt;, &lt;option&gt;)</a:t>
            </a:r>
          </a:p>
          <a:p>
            <a:endParaRPr lang="en-US" i="0" dirty="0">
              <a:solidFill>
                <a:srgbClr val="49474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49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1" i="1" dirty="0">
              <a:solidFill>
                <a:srgbClr val="49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49474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0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CB73-8AA1-49A8-A6B4-647AE212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Before creating Index</a:t>
            </a:r>
            <a:br>
              <a:rPr lang="en-IN" b="1" dirty="0"/>
            </a:br>
            <a:r>
              <a:rPr lang="en-IN" b="1" dirty="0"/>
              <a:t>Stage : “COLLSCAN”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9D22E-6E95-4123-BE09-F0961EB3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71" y="2133600"/>
            <a:ext cx="4339084" cy="3778250"/>
          </a:xfrm>
        </p:spPr>
      </p:pic>
    </p:spTree>
    <p:extLst>
      <p:ext uri="{BB962C8B-B14F-4D97-AF65-F5344CB8AC3E}">
        <p14:creationId xmlns:p14="http://schemas.microsoft.com/office/powerpoint/2010/main" val="38759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4242-18AA-4BC0-B060-86E8AB99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Before creating Index</a:t>
            </a:r>
            <a:br>
              <a:rPr lang="en-IN" b="1" dirty="0"/>
            </a:br>
            <a:r>
              <a:rPr lang="en-IN" b="1" dirty="0" err="1"/>
              <a:t>executionTimeMills</a:t>
            </a:r>
            <a:r>
              <a:rPr lang="en-IN" b="1" dirty="0"/>
              <a:t>: 8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37502-2FCE-4440-BDEA-6053EA34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55" y="2133600"/>
            <a:ext cx="3561316" cy="3778250"/>
          </a:xfrm>
        </p:spPr>
      </p:pic>
    </p:spTree>
    <p:extLst>
      <p:ext uri="{BB962C8B-B14F-4D97-AF65-F5344CB8AC3E}">
        <p14:creationId xmlns:p14="http://schemas.microsoft.com/office/powerpoint/2010/main" val="131852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9961-ED36-49C6-821F-C49C6B5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923B7-555F-41AF-AB85-554EE89A3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84" y="2981740"/>
            <a:ext cx="5989536" cy="1628361"/>
          </a:xfrm>
        </p:spPr>
      </p:pic>
    </p:spTree>
    <p:extLst>
      <p:ext uri="{BB962C8B-B14F-4D97-AF65-F5344CB8AC3E}">
        <p14:creationId xmlns:p14="http://schemas.microsoft.com/office/powerpoint/2010/main" val="140610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101F-758D-4682-A795-7434FB96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After creating Index</a:t>
            </a:r>
            <a:br>
              <a:rPr lang="en-IN" b="1" dirty="0"/>
            </a:br>
            <a:r>
              <a:rPr lang="en-IN" b="1" dirty="0"/>
              <a:t>Stage : “INXSCAN”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E29B2-94A6-454F-9D6E-E3E14802E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28" y="2133600"/>
            <a:ext cx="3764969" cy="3778250"/>
          </a:xfrm>
        </p:spPr>
      </p:pic>
    </p:spTree>
    <p:extLst>
      <p:ext uri="{BB962C8B-B14F-4D97-AF65-F5344CB8AC3E}">
        <p14:creationId xmlns:p14="http://schemas.microsoft.com/office/powerpoint/2010/main" val="114417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CA1E-EBEE-4FAD-B822-81AC7148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After creating Index</a:t>
            </a:r>
            <a:br>
              <a:rPr lang="en-IN" b="1" dirty="0"/>
            </a:br>
            <a:r>
              <a:rPr lang="en-IN" b="1" dirty="0" err="1"/>
              <a:t>executionTimeMills</a:t>
            </a:r>
            <a:r>
              <a:rPr lang="en-IN" b="1" dirty="0"/>
              <a:t>: 10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0941B-014D-4CC7-A3CE-5F24ECE00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68" y="2475354"/>
            <a:ext cx="5261156" cy="2747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66195-1299-4693-BE9E-B87F54A46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47" y="2475355"/>
            <a:ext cx="5514783" cy="27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223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159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Century Gothic</vt:lpstr>
      <vt:lpstr>Times New Roman</vt:lpstr>
      <vt:lpstr>Wingdings 3</vt:lpstr>
      <vt:lpstr>Wisp</vt:lpstr>
      <vt:lpstr>MongoDB Indexes </vt:lpstr>
      <vt:lpstr>Index</vt:lpstr>
      <vt:lpstr>Indexes in MongoDB</vt:lpstr>
      <vt:lpstr>Before creating Index Stage : “COLLSCAN”</vt:lpstr>
      <vt:lpstr>Before creating Index executionTimeMills: 8</vt:lpstr>
      <vt:lpstr>Create Index</vt:lpstr>
      <vt:lpstr>After creating Index Stage : “INXSCAN”</vt:lpstr>
      <vt:lpstr>After creating Index executionTimeMills: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</dc:title>
  <dc:creator>Deepu</dc:creator>
  <cp:lastModifiedBy>Deepu</cp:lastModifiedBy>
  <cp:revision>2</cp:revision>
  <dcterms:created xsi:type="dcterms:W3CDTF">2020-12-13T13:36:47Z</dcterms:created>
  <dcterms:modified xsi:type="dcterms:W3CDTF">2020-12-13T13:51:26Z</dcterms:modified>
</cp:coreProperties>
</file>