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6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36866-4118-4918-91AE-387A29BE1B51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64BAD-BF00-43B0-AF1C-0C37B67EE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3330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36866-4118-4918-91AE-387A29BE1B51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64BAD-BF00-43B0-AF1C-0C37B67EE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450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36866-4118-4918-91AE-387A29BE1B51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64BAD-BF00-43B0-AF1C-0C37B67EE794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69608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36866-4118-4918-91AE-387A29BE1B51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64BAD-BF00-43B0-AF1C-0C37B67EE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59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36866-4118-4918-91AE-387A29BE1B51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64BAD-BF00-43B0-AF1C-0C37B67EE79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3596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36866-4118-4918-91AE-387A29BE1B51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64BAD-BF00-43B0-AF1C-0C37B67EE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1070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36866-4118-4918-91AE-387A29BE1B51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64BAD-BF00-43B0-AF1C-0C37B67EE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685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36866-4118-4918-91AE-387A29BE1B51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64BAD-BF00-43B0-AF1C-0C37B67EE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923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36866-4118-4918-91AE-387A29BE1B51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64BAD-BF00-43B0-AF1C-0C37B67EE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074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36866-4118-4918-91AE-387A29BE1B51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64BAD-BF00-43B0-AF1C-0C37B67EE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126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36866-4118-4918-91AE-387A29BE1B51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64BAD-BF00-43B0-AF1C-0C37B67EE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164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36866-4118-4918-91AE-387A29BE1B51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64BAD-BF00-43B0-AF1C-0C37B67EE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66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36866-4118-4918-91AE-387A29BE1B51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64BAD-BF00-43B0-AF1C-0C37B67EE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86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36866-4118-4918-91AE-387A29BE1B51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64BAD-BF00-43B0-AF1C-0C37B67EE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927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36866-4118-4918-91AE-387A29BE1B51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64BAD-BF00-43B0-AF1C-0C37B67EE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291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36866-4118-4918-91AE-387A29BE1B51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64BAD-BF00-43B0-AF1C-0C37B67EE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354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36866-4118-4918-91AE-387A29BE1B51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5064BAD-BF00-43B0-AF1C-0C37B67EE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0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3AA7-DFBA-491E-9C19-BD3BCD080F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7516" y="1000737"/>
            <a:ext cx="8525575" cy="1646302"/>
          </a:xfrm>
        </p:spPr>
        <p:txBody>
          <a:bodyPr/>
          <a:lstStyle/>
          <a:p>
            <a:r>
              <a:rPr lang="en-IN" sz="5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MongoDB Relational Queries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86A780-DA19-43A7-A427-1AB09634E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2774" y="2647039"/>
            <a:ext cx="2010317" cy="431015"/>
          </a:xfrm>
        </p:spPr>
        <p:txBody>
          <a:bodyPr>
            <a:normAutofit fontScale="92500"/>
          </a:bodyPr>
          <a:lstStyle/>
          <a:p>
            <a:r>
              <a:rPr lang="en-IN" dirty="0"/>
              <a:t>Deepak Srinivasan</a:t>
            </a:r>
          </a:p>
        </p:txBody>
      </p:sp>
    </p:spTree>
    <p:extLst>
      <p:ext uri="{BB962C8B-B14F-4D97-AF65-F5344CB8AC3E}">
        <p14:creationId xmlns:p14="http://schemas.microsoft.com/office/powerpoint/2010/main" val="2376341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38D09-BC8E-4ED4-8BDA-E1880395E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Books – Author (Aggregate)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B06B5D-2911-4A2E-BAAA-B6DDE9F4F0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675659"/>
            <a:ext cx="8596312" cy="2851294"/>
          </a:xfrm>
        </p:spPr>
      </p:pic>
    </p:spTree>
    <p:extLst>
      <p:ext uri="{BB962C8B-B14F-4D97-AF65-F5344CB8AC3E}">
        <p14:creationId xmlns:p14="http://schemas.microsoft.com/office/powerpoint/2010/main" val="1227124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30217-F902-4BF1-BD3C-A353E1D7F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Write Concern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3BDEAD-7DD3-47B5-8B74-3D248909C5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414" y="2160588"/>
            <a:ext cx="5921209" cy="3881437"/>
          </a:xfrm>
        </p:spPr>
      </p:pic>
    </p:spTree>
    <p:extLst>
      <p:ext uri="{BB962C8B-B14F-4D97-AF65-F5344CB8AC3E}">
        <p14:creationId xmlns:p14="http://schemas.microsoft.com/office/powerpoint/2010/main" val="3211544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E2111-B833-4B08-AEC6-25BA0CEE6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Help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E0A3AC-42D4-41CC-960D-A092D621DD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95" y="2220354"/>
            <a:ext cx="8019048" cy="3761905"/>
          </a:xfrm>
        </p:spPr>
      </p:pic>
    </p:spTree>
    <p:extLst>
      <p:ext uri="{BB962C8B-B14F-4D97-AF65-F5344CB8AC3E}">
        <p14:creationId xmlns:p14="http://schemas.microsoft.com/office/powerpoint/2010/main" val="4085255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A5430-1EDF-4CCF-A3FD-3B62FE484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Collection help</a:t>
            </a:r>
            <a:br>
              <a:rPr lang="en-IN" dirty="0"/>
            </a:br>
            <a:r>
              <a:rPr lang="en-IN" dirty="0"/>
              <a:t>Database methods</a:t>
            </a:r>
            <a:br>
              <a:rPr lang="en-IN" dirty="0"/>
            </a:br>
            <a:r>
              <a:rPr lang="en-IN" dirty="0"/>
              <a:t>Admin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14A70-0A08-46C9-9D7D-BC8EDD9B8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pPr marL="0" indent="0">
              <a:buNone/>
            </a:pPr>
            <a:r>
              <a:rPr lang="en-IN" dirty="0"/>
              <a:t>Collection help:</a:t>
            </a:r>
          </a:p>
          <a:p>
            <a:pPr marL="0" indent="0">
              <a:buNone/>
            </a:pPr>
            <a:r>
              <a:rPr lang="en-IN" dirty="0" err="1"/>
              <a:t>db.collectionname.help</a:t>
            </a:r>
            <a:r>
              <a:rPr lang="en-IN" dirty="0"/>
              <a:t>();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Database methods:</a:t>
            </a:r>
          </a:p>
          <a:p>
            <a:pPr marL="0" indent="0">
              <a:buNone/>
            </a:pPr>
            <a:r>
              <a:rPr lang="en-IN" dirty="0" err="1"/>
              <a:t>db.help</a:t>
            </a:r>
            <a:r>
              <a:rPr lang="en-IN" dirty="0"/>
              <a:t>();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Admin help:</a:t>
            </a:r>
          </a:p>
          <a:p>
            <a:pPr marL="0" indent="0">
              <a:buNone/>
            </a:pPr>
            <a:r>
              <a:rPr lang="en-IN" dirty="0"/>
              <a:t>Help admin;</a:t>
            </a:r>
          </a:p>
        </p:txBody>
      </p:sp>
    </p:spTree>
    <p:extLst>
      <p:ext uri="{BB962C8B-B14F-4D97-AF65-F5344CB8AC3E}">
        <p14:creationId xmlns:p14="http://schemas.microsoft.com/office/powerpoint/2010/main" val="1346602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FD19E-5829-48EC-8E76-F54556FBE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9005C-2E1D-40BC-A65A-753EA06F7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1. Stats() before &amp; after inserting Document</a:t>
            </a:r>
          </a:p>
          <a:p>
            <a:r>
              <a:rPr lang="en-IN" dirty="0"/>
              <a:t>2. Display using variable &amp; To find datatype of variable</a:t>
            </a:r>
          </a:p>
          <a:p>
            <a:r>
              <a:rPr lang="en-IN" dirty="0"/>
              <a:t>3. Patient-Disease Relationship (One - One)</a:t>
            </a:r>
          </a:p>
          <a:p>
            <a:r>
              <a:rPr lang="en-IN" dirty="0"/>
              <a:t>4. Customer-Car Relationship (One - One)</a:t>
            </a:r>
          </a:p>
          <a:p>
            <a:r>
              <a:rPr lang="en-IN" dirty="0"/>
              <a:t>5. Question – Answer Relationship (One - Many)</a:t>
            </a:r>
          </a:p>
          <a:p>
            <a:r>
              <a:rPr lang="en-IN" dirty="0"/>
              <a:t>6. City – Citizens Relationship (One - Many)</a:t>
            </a:r>
          </a:p>
          <a:p>
            <a:r>
              <a:rPr lang="en-IN" dirty="0"/>
              <a:t>7. Books – Authors Relationship (Many - One)</a:t>
            </a:r>
          </a:p>
          <a:p>
            <a:r>
              <a:rPr lang="en-IN" dirty="0"/>
              <a:t>8. Books – Author (Aggregate)</a:t>
            </a:r>
          </a:p>
          <a:p>
            <a:r>
              <a:rPr lang="en-IN" dirty="0"/>
              <a:t>9. Write Concern</a:t>
            </a:r>
          </a:p>
          <a:p>
            <a:r>
              <a:rPr lang="en-IN" dirty="0"/>
              <a:t>10. </a:t>
            </a:r>
            <a:r>
              <a:rPr lang="en-IN"/>
              <a:t>Help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7491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1A23F-9E88-4FCC-AEE5-D86E582D7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Stats() before &amp; after inserting Document.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CF0379-9C39-4AC3-ABCC-62FE2B67DA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41" y="2396319"/>
            <a:ext cx="2038095" cy="340952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8068C6-7514-4E0B-A58E-0CDBF4859F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319" y="2396319"/>
            <a:ext cx="6171429" cy="3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429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55F1B-46B2-461C-84B3-0B75D677A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Display using variable</a:t>
            </a:r>
            <a:br>
              <a:rPr lang="en-IN" dirty="0"/>
            </a:br>
            <a:r>
              <a:rPr lang="en-IN" dirty="0"/>
              <a:t>To find datatype of variable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5ED68D-6F6B-442A-B613-DA08C8A241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725" y="3334912"/>
            <a:ext cx="4904987" cy="64394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742803-1685-4610-B0B9-C28E28BBEC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725" y="4739423"/>
            <a:ext cx="4904987" cy="64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55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41099-4838-4EEE-8E86-D2EA6A869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Patient-Disease Relationship </a:t>
            </a:r>
            <a:br>
              <a:rPr lang="en-IN" dirty="0"/>
            </a:br>
            <a:r>
              <a:rPr lang="en-IN" dirty="0"/>
              <a:t>(one - one)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499B23-59F7-4203-BED3-6496A01911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352" y="2534640"/>
            <a:ext cx="6333333" cy="3133333"/>
          </a:xfrm>
        </p:spPr>
      </p:pic>
    </p:spTree>
    <p:extLst>
      <p:ext uri="{BB962C8B-B14F-4D97-AF65-F5344CB8AC3E}">
        <p14:creationId xmlns:p14="http://schemas.microsoft.com/office/powerpoint/2010/main" val="83937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D12D2-142F-4CE8-A5F3-8C3707F4B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Customer-Car Relationship </a:t>
            </a:r>
            <a:br>
              <a:rPr lang="en-IN" dirty="0"/>
            </a:br>
            <a:r>
              <a:rPr lang="en-IN" dirty="0"/>
              <a:t>(One - One)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E5FE46-ED4B-48AB-B22A-43A90DFE52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613" y="2160588"/>
            <a:ext cx="6020812" cy="3881437"/>
          </a:xfrm>
        </p:spPr>
      </p:pic>
    </p:spTree>
    <p:extLst>
      <p:ext uri="{BB962C8B-B14F-4D97-AF65-F5344CB8AC3E}">
        <p14:creationId xmlns:p14="http://schemas.microsoft.com/office/powerpoint/2010/main" val="1295195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3613C-F3D3-47B6-A526-F25037092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 – Answer Relationship </a:t>
            </a:r>
            <a:br>
              <a:rPr lang="en-IN" dirty="0"/>
            </a:br>
            <a:r>
              <a:rPr lang="en-IN" dirty="0"/>
              <a:t>(One - Many)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09F21B-AE66-4C93-B3F2-43872C740B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784" y="2160588"/>
            <a:ext cx="6524470" cy="3881437"/>
          </a:xfrm>
        </p:spPr>
      </p:pic>
    </p:spTree>
    <p:extLst>
      <p:ext uri="{BB962C8B-B14F-4D97-AF65-F5344CB8AC3E}">
        <p14:creationId xmlns:p14="http://schemas.microsoft.com/office/powerpoint/2010/main" val="3693437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442BB-7466-4610-AED1-0A3AFCD15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City – Citizens Relationship</a:t>
            </a:r>
            <a:br>
              <a:rPr lang="en-IN" dirty="0"/>
            </a:br>
            <a:r>
              <a:rPr lang="en-IN" dirty="0"/>
              <a:t>(One - Many)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22E129-E737-4E54-AF9B-B2D09DE34C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349375"/>
            <a:ext cx="8596312" cy="3503862"/>
          </a:xfrm>
        </p:spPr>
      </p:pic>
    </p:spTree>
    <p:extLst>
      <p:ext uri="{BB962C8B-B14F-4D97-AF65-F5344CB8AC3E}">
        <p14:creationId xmlns:p14="http://schemas.microsoft.com/office/powerpoint/2010/main" val="651671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9F8AA-4262-4408-97E9-D74DC3304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Books – Authors Relationship</a:t>
            </a:r>
            <a:br>
              <a:rPr lang="en-IN" dirty="0"/>
            </a:br>
            <a:r>
              <a:rPr lang="en-IN" dirty="0"/>
              <a:t>(Many - One)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F9576F-21CC-43C8-980A-098B77E5E1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320283"/>
            <a:ext cx="8596312" cy="3562047"/>
          </a:xfrm>
        </p:spPr>
      </p:pic>
    </p:spTree>
    <p:extLst>
      <p:ext uri="{BB962C8B-B14F-4D97-AF65-F5344CB8AC3E}">
        <p14:creationId xmlns:p14="http://schemas.microsoft.com/office/powerpoint/2010/main" val="33110623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83</TotalTime>
  <Words>194</Words>
  <Application>Microsoft Office PowerPoint</Application>
  <PresentationFormat>Widescreen</PresentationFormat>
  <Paragraphs>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Times New Roman</vt:lpstr>
      <vt:lpstr>Trebuchet MS</vt:lpstr>
      <vt:lpstr>Wingdings 3</vt:lpstr>
      <vt:lpstr>Facet</vt:lpstr>
      <vt:lpstr>MongoDB Relational Queries</vt:lpstr>
      <vt:lpstr>Index</vt:lpstr>
      <vt:lpstr>Stats() before &amp; after inserting Document.</vt:lpstr>
      <vt:lpstr>Display using variable To find datatype of variable</vt:lpstr>
      <vt:lpstr>Patient-Disease Relationship  (one - one)</vt:lpstr>
      <vt:lpstr>Customer-Car Relationship  (One - One)</vt:lpstr>
      <vt:lpstr>Question – Answer Relationship  (One - Many)</vt:lpstr>
      <vt:lpstr>City – Citizens Relationship (One - Many) </vt:lpstr>
      <vt:lpstr>Books – Authors Relationship (Many - One)</vt:lpstr>
      <vt:lpstr>Books – Author (Aggregate)</vt:lpstr>
      <vt:lpstr>Write Concern</vt:lpstr>
      <vt:lpstr>Help</vt:lpstr>
      <vt:lpstr>Collection help Database methods Admin help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Relational Queries</dc:title>
  <dc:creator>Deepu</dc:creator>
  <cp:lastModifiedBy>Deepu</cp:lastModifiedBy>
  <cp:revision>4</cp:revision>
  <dcterms:created xsi:type="dcterms:W3CDTF">2020-12-10T22:53:30Z</dcterms:created>
  <dcterms:modified xsi:type="dcterms:W3CDTF">2020-12-11T00:17:23Z</dcterms:modified>
</cp:coreProperties>
</file>