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0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5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0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69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0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4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4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4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0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D93FA6-15E5-4DB4-AF4E-DF81DBF17EF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6CEBCEF-23AF-4022-9B6C-980F288FD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ADA9-E658-4E58-898E-01DEC27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656" y="2221605"/>
            <a:ext cx="8825658" cy="972355"/>
          </a:xfrm>
        </p:spPr>
        <p:txBody>
          <a:bodyPr/>
          <a:lstStyle/>
          <a:p>
            <a:r>
              <a:rPr lang="en-IN" b="1" dirty="0"/>
              <a:t>Mongo CURD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C53D9-8079-42F9-AEF6-6890E13DA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7004" y="3429000"/>
            <a:ext cx="5176793" cy="507251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   Deepak  s</a:t>
            </a:r>
          </a:p>
        </p:txBody>
      </p:sp>
    </p:spTree>
    <p:extLst>
      <p:ext uri="{BB962C8B-B14F-4D97-AF65-F5344CB8AC3E}">
        <p14:creationId xmlns:p14="http://schemas.microsoft.com/office/powerpoint/2010/main" val="212837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40FF-9B73-4D7D-8716-9E3482B1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 view all and selected Document in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96FD-F81D-4B3B-94B4-2926C70D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view all document</a:t>
            </a:r>
          </a:p>
          <a:p>
            <a:r>
              <a:rPr lang="en-IN" b="1" dirty="0" err="1"/>
              <a:t>db.customers.find</a:t>
            </a:r>
            <a:r>
              <a:rPr lang="en-IN" b="1" dirty="0"/>
              <a:t>().pretty();</a:t>
            </a:r>
          </a:p>
          <a:p>
            <a:endParaRPr lang="en-IN" dirty="0"/>
          </a:p>
          <a:p>
            <a:r>
              <a:rPr lang="en-IN" dirty="0"/>
              <a:t>To view selected document</a:t>
            </a:r>
          </a:p>
          <a:p>
            <a:r>
              <a:rPr lang="en-IN" b="1" dirty="0" err="1"/>
              <a:t>db.customers.find</a:t>
            </a:r>
            <a:r>
              <a:rPr lang="en-IN" b="1" dirty="0"/>
              <a:t>({},{</a:t>
            </a:r>
            <a:r>
              <a:rPr lang="en-IN" b="1" dirty="0" err="1"/>
              <a:t>bikeName</a:t>
            </a:r>
            <a:r>
              <a:rPr lang="en-IN" b="1" dirty="0"/>
              <a:t> : 1, _id : 0 }).pretty();</a:t>
            </a:r>
          </a:p>
          <a:p>
            <a:r>
              <a:rPr lang="en-IN" b="1" dirty="0" err="1"/>
              <a:t>db.customers.find</a:t>
            </a:r>
            <a:r>
              <a:rPr lang="en-IN" b="1" dirty="0"/>
              <a:t>({},{"</a:t>
            </a:r>
            <a:r>
              <a:rPr lang="en-IN" b="1" dirty="0" err="1"/>
              <a:t>instock.warehouse</a:t>
            </a:r>
            <a:r>
              <a:rPr lang="en-IN" b="1" dirty="0"/>
              <a:t>" : 1}).pretty();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41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4F6A-81A0-4D85-98F0-E9C77397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2250-6D6F-49E7-AADC-83FC3AC5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  <a:p>
            <a:r>
              <a:rPr lang="en-IN" dirty="0"/>
              <a:t>2. Databases view &amp; Use</a:t>
            </a:r>
          </a:p>
          <a:p>
            <a:r>
              <a:rPr lang="en-IN" dirty="0"/>
              <a:t>3. Create &amp; Drop Collection</a:t>
            </a:r>
          </a:p>
          <a:p>
            <a:r>
              <a:rPr lang="en-IN" dirty="0"/>
              <a:t>4. Insert One Document in Collection</a:t>
            </a:r>
          </a:p>
          <a:p>
            <a:r>
              <a:rPr lang="en-IN" dirty="0"/>
              <a:t>5. Insert Many Document in Collection</a:t>
            </a:r>
          </a:p>
          <a:p>
            <a:r>
              <a:rPr lang="en-IN" dirty="0"/>
              <a:t>6. Update One &amp; Many Document in Collection</a:t>
            </a:r>
          </a:p>
          <a:p>
            <a:r>
              <a:rPr lang="en-IN" dirty="0"/>
              <a:t>7. Delete One &amp; Many Document in Collection</a:t>
            </a:r>
          </a:p>
          <a:p>
            <a:r>
              <a:rPr lang="en-IN" dirty="0"/>
              <a:t>8. To view all and selected Document in Collection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71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F728-F9D4-4B87-8BB2-82FF8809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4852-5FB9-4C2E-AB32-61D5F1CF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b="1" dirty="0"/>
              <a:t>MongoDB is a cross-platform.</a:t>
            </a:r>
          </a:p>
          <a:p>
            <a:r>
              <a:rPr lang="en-US" b="1" dirty="0"/>
              <a:t>&gt; document oriented database that provides, high performance, high availability, and easy scalability.</a:t>
            </a:r>
          </a:p>
          <a:p>
            <a:r>
              <a:rPr lang="en-US" b="1" dirty="0"/>
              <a:t>&gt; MongoDB works on concept of collection and document.</a:t>
            </a:r>
          </a:p>
          <a:p>
            <a:r>
              <a:rPr lang="en-US" b="1" dirty="0"/>
              <a:t>&gt; Collection is a group of MongoDB documents.</a:t>
            </a:r>
          </a:p>
          <a:p>
            <a:r>
              <a:rPr lang="en-US" b="1" dirty="0"/>
              <a:t>&gt; Documents have dynamic schema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2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BB91-6CE2-4F88-BCC0-4FBFA94D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Databases view &amp;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B92D-5A4A-48C7-B051-CDD7D2C32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54877"/>
          </a:xfrm>
        </p:spPr>
        <p:txBody>
          <a:bodyPr/>
          <a:lstStyle/>
          <a:p>
            <a:r>
              <a:rPr lang="en-IN" i="1" dirty="0"/>
              <a:t>To view all the database</a:t>
            </a:r>
          </a:p>
          <a:p>
            <a:r>
              <a:rPr lang="en-IN" b="1" i="1" dirty="0" err="1"/>
              <a:t>Eg</a:t>
            </a:r>
            <a:r>
              <a:rPr lang="en-IN" b="1" i="1" dirty="0"/>
              <a:t>:  </a:t>
            </a:r>
            <a:r>
              <a:rPr lang="en-IN" b="1" dirty="0"/>
              <a:t>&gt; show databases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To use particular database or to create new database</a:t>
            </a:r>
          </a:p>
          <a:p>
            <a:r>
              <a:rPr lang="en-IN" b="1" dirty="0" err="1"/>
              <a:t>Eg</a:t>
            </a:r>
            <a:r>
              <a:rPr lang="en-IN" b="1" dirty="0"/>
              <a:t>:  </a:t>
            </a:r>
            <a:r>
              <a:rPr lang="en-US" b="1" dirty="0"/>
              <a:t>&gt; use bike</a:t>
            </a:r>
            <a:endParaRPr lang="en-IN" b="1" dirty="0"/>
          </a:p>
          <a:p>
            <a:endParaRPr lang="en-US" b="1" dirty="0"/>
          </a:p>
          <a:p>
            <a:r>
              <a:rPr lang="en-US" dirty="0"/>
              <a:t>To drop database</a:t>
            </a:r>
          </a:p>
          <a:p>
            <a:r>
              <a:rPr lang="en-US" b="1" dirty="0" err="1"/>
              <a:t>Eg</a:t>
            </a:r>
            <a:r>
              <a:rPr lang="en-US" b="1" dirty="0"/>
              <a:t>:  &gt; </a:t>
            </a:r>
            <a:r>
              <a:rPr lang="en-US" b="1" dirty="0" err="1"/>
              <a:t>db.dropDatabase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97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EBD0-1D1A-40FC-BC70-973DC5FF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&amp; Drop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519A-1059-43D1-BEB3-A1E1564F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29" y="2732820"/>
            <a:ext cx="8825659" cy="3526311"/>
          </a:xfrm>
        </p:spPr>
        <p:txBody>
          <a:bodyPr/>
          <a:lstStyle/>
          <a:p>
            <a:r>
              <a:rPr lang="en-IN" dirty="0"/>
              <a:t>To create collection in database</a:t>
            </a:r>
          </a:p>
          <a:p>
            <a:r>
              <a:rPr lang="en-IN" b="1" dirty="0" err="1"/>
              <a:t>db.createCollection</a:t>
            </a:r>
            <a:r>
              <a:rPr lang="en-IN" b="1" dirty="0"/>
              <a:t>(‘customers’);</a:t>
            </a:r>
          </a:p>
          <a:p>
            <a:endParaRPr lang="en-IN" b="1" dirty="0"/>
          </a:p>
          <a:p>
            <a:r>
              <a:rPr lang="en-IN" dirty="0"/>
              <a:t>To delete collection in database</a:t>
            </a:r>
          </a:p>
          <a:p>
            <a:r>
              <a:rPr lang="en-IN" b="1" dirty="0"/>
              <a:t> </a:t>
            </a:r>
            <a:r>
              <a:rPr lang="en-IN" b="1" dirty="0" err="1"/>
              <a:t>db.customers.drop</a:t>
            </a:r>
            <a:r>
              <a:rPr lang="en-IN" b="1" dirty="0"/>
              <a:t>();</a:t>
            </a:r>
          </a:p>
          <a:p>
            <a:endParaRPr lang="en-IN" b="1" dirty="0"/>
          </a:p>
          <a:p>
            <a:r>
              <a:rPr lang="en-IN" dirty="0"/>
              <a:t>To display collection</a:t>
            </a:r>
          </a:p>
          <a:p>
            <a:r>
              <a:rPr lang="en-IN" b="1" dirty="0"/>
              <a:t>show collections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2142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44D8-89BB-405F-8B20-D5E4231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 one Document in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EE80-F20F-4F59-A30B-4FB05061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insert a single document in an collection </a:t>
            </a:r>
          </a:p>
          <a:p>
            <a:r>
              <a:rPr lang="en-US" b="1" dirty="0" err="1"/>
              <a:t>db.customers.insert</a:t>
            </a:r>
            <a:r>
              <a:rPr lang="en-US" b="1" dirty="0"/>
              <a:t>({"</a:t>
            </a:r>
            <a:r>
              <a:rPr lang="en-US" b="1" dirty="0" err="1"/>
              <a:t>customerName</a:t>
            </a:r>
            <a:r>
              <a:rPr lang="en-US" b="1" dirty="0"/>
              <a:t>" : "Deepak", "Age" : 22});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To view the output</a:t>
            </a:r>
          </a:p>
          <a:p>
            <a:r>
              <a:rPr lang="en-IN" b="1" dirty="0"/>
              <a:t>&gt; </a:t>
            </a:r>
            <a:r>
              <a:rPr lang="en-IN" b="1" dirty="0" err="1"/>
              <a:t>db.customers.find</a:t>
            </a:r>
            <a:r>
              <a:rPr lang="en-IN" b="1" dirty="0"/>
              <a:t>().pretty();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    "_id" : </a:t>
            </a:r>
            <a:r>
              <a:rPr lang="en-IN" b="1" dirty="0" err="1"/>
              <a:t>ObjectId</a:t>
            </a:r>
            <a:r>
              <a:rPr lang="en-IN" b="1" dirty="0"/>
              <a:t>("5fd0f6c94a7715baffae6c66"),</a:t>
            </a:r>
          </a:p>
          <a:p>
            <a:r>
              <a:rPr lang="en-IN" b="1" dirty="0"/>
              <a:t>        "</a:t>
            </a:r>
            <a:r>
              <a:rPr lang="en-IN" b="1" dirty="0" err="1"/>
              <a:t>customerName</a:t>
            </a:r>
            <a:r>
              <a:rPr lang="en-IN" b="1" dirty="0"/>
              <a:t>" : "Deepak",</a:t>
            </a:r>
          </a:p>
          <a:p>
            <a:r>
              <a:rPr lang="en-IN" b="1" dirty="0"/>
              <a:t>        "Age" : 22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86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8FB5-82A9-4E37-963E-7C398E4F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 Many Document in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E9AA-0062-4DAD-AD4D-F699ADB9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864" y="2949263"/>
            <a:ext cx="8825659" cy="3908738"/>
          </a:xfrm>
        </p:spPr>
        <p:txBody>
          <a:bodyPr/>
          <a:lstStyle/>
          <a:p>
            <a:r>
              <a:rPr lang="en-IN" dirty="0"/>
              <a:t>To insert many documents in a collections</a:t>
            </a:r>
          </a:p>
          <a:p>
            <a:r>
              <a:rPr lang="en-IN" b="1" dirty="0" err="1"/>
              <a:t>db.customers.insertMany</a:t>
            </a:r>
            <a:r>
              <a:rPr lang="en-IN" b="1" dirty="0"/>
              <a:t>( [   { </a:t>
            </a:r>
            <a:r>
              <a:rPr lang="en-IN" b="1" dirty="0" err="1"/>
              <a:t>bikeName</a:t>
            </a:r>
            <a:r>
              <a:rPr lang="en-IN" b="1" dirty="0"/>
              <a:t>: "NS200", </a:t>
            </a:r>
            <a:r>
              <a:rPr lang="en-IN" b="1" dirty="0" err="1"/>
              <a:t>instock</a:t>
            </a:r>
            <a:r>
              <a:rPr lang="en-IN" b="1" dirty="0"/>
              <a:t>: [ { warehouse: "A", qty: 5 }, { warehouse: "C", qty: 15 } ] },   { </a:t>
            </a:r>
            <a:r>
              <a:rPr lang="en-IN" b="1" dirty="0" err="1"/>
              <a:t>bikeName</a:t>
            </a:r>
            <a:r>
              <a:rPr lang="en-IN" b="1" dirty="0"/>
              <a:t>: "RS200", </a:t>
            </a:r>
            <a:r>
              <a:rPr lang="en-IN" b="1" dirty="0" err="1"/>
              <a:t>instock</a:t>
            </a:r>
            <a:r>
              <a:rPr lang="en-IN" b="1" dirty="0"/>
              <a:t>: [ { warehouse: "C", qty: 5 } ] },	   { </a:t>
            </a:r>
            <a:r>
              <a:rPr lang="en-IN" b="1" dirty="0" err="1"/>
              <a:t>bikeName</a:t>
            </a:r>
            <a:r>
              <a:rPr lang="en-IN" b="1" dirty="0"/>
              <a:t>: "R15", </a:t>
            </a:r>
            <a:r>
              <a:rPr lang="en-IN" b="1" dirty="0" err="1"/>
              <a:t>instock</a:t>
            </a:r>
            <a:r>
              <a:rPr lang="en-IN" b="1" dirty="0"/>
              <a:t>: [ { warehouse: "F", qty: 60 }, { warehouse: "Y", qty: 15 } ] },   { </a:t>
            </a:r>
            <a:r>
              <a:rPr lang="en-IN" b="1" dirty="0" err="1"/>
              <a:t>bikeName</a:t>
            </a:r>
            <a:r>
              <a:rPr lang="en-IN" b="1" dirty="0"/>
              <a:t>: "FZ15O", </a:t>
            </a:r>
            <a:r>
              <a:rPr lang="en-IN" b="1" dirty="0" err="1"/>
              <a:t>instock</a:t>
            </a:r>
            <a:r>
              <a:rPr lang="en-IN" b="1" dirty="0"/>
              <a:t>: [ { warehouse: "H", qty: 40 }, { warehouse: "X", qty: 5 } ] },   { </a:t>
            </a:r>
            <a:r>
              <a:rPr lang="en-IN" b="1" dirty="0" err="1"/>
              <a:t>bikeName</a:t>
            </a:r>
            <a:r>
              <a:rPr lang="en-IN" b="1" dirty="0"/>
              <a:t>: "RTR", </a:t>
            </a:r>
            <a:r>
              <a:rPr lang="en-IN" b="1" dirty="0" err="1"/>
              <a:t>instock</a:t>
            </a:r>
            <a:r>
              <a:rPr lang="en-IN" b="1" dirty="0"/>
              <a:t>: [ { warehouse: "M", qty: 15 }, { warehouse: "N", qty: 35 } ] }]);</a:t>
            </a:r>
          </a:p>
          <a:p>
            <a:endParaRPr lang="en-IN" b="1" dirty="0"/>
          </a:p>
          <a:p>
            <a:r>
              <a:rPr lang="en-IN" dirty="0"/>
              <a:t>To view the output</a:t>
            </a:r>
          </a:p>
          <a:p>
            <a:r>
              <a:rPr lang="en-IN" b="1" dirty="0" err="1"/>
              <a:t>db.collections.find</a:t>
            </a:r>
            <a:r>
              <a:rPr lang="en-IN" b="1" dirty="0"/>
              <a:t>().pretty();</a:t>
            </a:r>
          </a:p>
        </p:txBody>
      </p:sp>
    </p:spTree>
    <p:extLst>
      <p:ext uri="{BB962C8B-B14F-4D97-AF65-F5344CB8AC3E}">
        <p14:creationId xmlns:p14="http://schemas.microsoft.com/office/powerpoint/2010/main" val="80898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463D-78FF-4EFD-B0B1-1B684BFC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Update One &amp; Many Document in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9924-3182-404E-8842-8EB8A623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update single Document in a collection</a:t>
            </a:r>
          </a:p>
          <a:p>
            <a:r>
              <a:rPr lang="en-IN" dirty="0"/>
              <a:t> </a:t>
            </a:r>
            <a:r>
              <a:rPr lang="en-IN" b="1" dirty="0" err="1"/>
              <a:t>db.customers.updateOne</a:t>
            </a:r>
            <a:r>
              <a:rPr lang="en-IN" b="1" dirty="0"/>
              <a:t>({</a:t>
            </a:r>
            <a:r>
              <a:rPr lang="en-IN" b="1" dirty="0" err="1"/>
              <a:t>bikeName</a:t>
            </a:r>
            <a:r>
              <a:rPr lang="en-IN" b="1" dirty="0"/>
              <a:t> : "NS200"}, {$set : {"available" : true}});</a:t>
            </a:r>
          </a:p>
          <a:p>
            <a:r>
              <a:rPr lang="en-IN" dirty="0"/>
              <a:t>{ "</a:t>
            </a:r>
            <a:r>
              <a:rPr lang="en-IN" dirty="0" err="1"/>
              <a:t>acknowled</a:t>
            </a:r>
            <a:br>
              <a:rPr lang="en-IN" dirty="0"/>
            </a:br>
            <a:r>
              <a:rPr lang="en-IN" dirty="0" err="1"/>
              <a:t>ged</a:t>
            </a:r>
            <a:r>
              <a:rPr lang="en-IN" dirty="0"/>
              <a:t>" : true, "</a:t>
            </a:r>
            <a:r>
              <a:rPr lang="en-IN" dirty="0" err="1"/>
              <a:t>matchedCount</a:t>
            </a:r>
            <a:r>
              <a:rPr lang="en-IN" dirty="0"/>
              <a:t>" : 1, "</a:t>
            </a:r>
            <a:r>
              <a:rPr lang="en-IN" dirty="0" err="1"/>
              <a:t>modifiedCount</a:t>
            </a:r>
            <a:r>
              <a:rPr lang="en-IN" dirty="0"/>
              <a:t>" : 1 }</a:t>
            </a:r>
          </a:p>
          <a:p>
            <a:endParaRPr lang="en-IN" dirty="0"/>
          </a:p>
          <a:p>
            <a:r>
              <a:rPr lang="en-IN" dirty="0"/>
              <a:t>To update many document in a collection</a:t>
            </a:r>
          </a:p>
          <a:p>
            <a:r>
              <a:rPr lang="en-IN" b="1" dirty="0" err="1"/>
              <a:t>db.customers.updateMany</a:t>
            </a:r>
            <a:r>
              <a:rPr lang="en-IN" b="1" dirty="0"/>
              <a:t>({},{$set : {"engine": "BS4"}});</a:t>
            </a:r>
          </a:p>
          <a:p>
            <a:r>
              <a:rPr lang="en-US" dirty="0"/>
              <a:t>{ "acknowledged" : true, "</a:t>
            </a:r>
            <a:r>
              <a:rPr lang="en-US" dirty="0" err="1"/>
              <a:t>matchedCount</a:t>
            </a:r>
            <a:r>
              <a:rPr lang="en-US" dirty="0"/>
              <a:t>" : 6, "</a:t>
            </a:r>
            <a:r>
              <a:rPr lang="en-US" dirty="0" err="1"/>
              <a:t>modifiedCount</a:t>
            </a:r>
            <a:r>
              <a:rPr lang="en-US" dirty="0"/>
              <a:t>" : 6 }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64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34E8-6046-41E0-8F40-B417040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Delete One &amp; Many Document in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01E0-3D92-4CBC-8532-AFE05474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To delete one document</a:t>
            </a:r>
          </a:p>
          <a:p>
            <a:r>
              <a:rPr lang="en-IN" b="1" dirty="0" err="1"/>
              <a:t>db.customers.remove</a:t>
            </a:r>
            <a:r>
              <a:rPr lang="en-IN" b="1" dirty="0"/>
              <a:t>({"</a:t>
            </a:r>
            <a:r>
              <a:rPr lang="en-IN" b="1" dirty="0" err="1"/>
              <a:t>bikeName</a:t>
            </a:r>
            <a:r>
              <a:rPr lang="en-IN" b="1" dirty="0"/>
              <a:t>": "R15"});</a:t>
            </a:r>
          </a:p>
          <a:p>
            <a:r>
              <a:rPr lang="en-IN" dirty="0" err="1"/>
              <a:t>WriteResult</a:t>
            </a:r>
            <a:r>
              <a:rPr lang="en-IN" dirty="0"/>
              <a:t>({ "</a:t>
            </a:r>
            <a:r>
              <a:rPr lang="en-IN" dirty="0" err="1"/>
              <a:t>nRemoved</a:t>
            </a:r>
            <a:r>
              <a:rPr lang="en-IN" dirty="0"/>
              <a:t>" : 1 })</a:t>
            </a:r>
          </a:p>
          <a:p>
            <a:endParaRPr lang="en-IN" dirty="0"/>
          </a:p>
          <a:p>
            <a:r>
              <a:rPr lang="en-IN" dirty="0"/>
              <a:t>To delete All document</a:t>
            </a:r>
          </a:p>
          <a:p>
            <a:r>
              <a:rPr lang="en-IN" b="1" dirty="0" err="1"/>
              <a:t>db.customers.remove</a:t>
            </a:r>
            <a:r>
              <a:rPr lang="en-IN" b="1" dirty="0"/>
              <a:t>({});</a:t>
            </a:r>
          </a:p>
        </p:txBody>
      </p:sp>
    </p:spTree>
    <p:extLst>
      <p:ext uri="{BB962C8B-B14F-4D97-AF65-F5344CB8AC3E}">
        <p14:creationId xmlns:p14="http://schemas.microsoft.com/office/powerpoint/2010/main" val="420356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621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Mongo CURD Operation</vt:lpstr>
      <vt:lpstr>Index</vt:lpstr>
      <vt:lpstr>Introduction</vt:lpstr>
      <vt:lpstr>Databases view &amp; Use</vt:lpstr>
      <vt:lpstr>Create &amp; Drop Collection</vt:lpstr>
      <vt:lpstr>Insert one Document in Collection</vt:lpstr>
      <vt:lpstr>Insert Many Document in Collection</vt:lpstr>
      <vt:lpstr>Update One &amp; Many Document in Collection</vt:lpstr>
      <vt:lpstr>Delete One &amp; Many Document in Collection</vt:lpstr>
      <vt:lpstr>To view all and selected Document in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CURD Operation</dc:title>
  <dc:creator>Deepu</dc:creator>
  <cp:lastModifiedBy>Deepu</cp:lastModifiedBy>
  <cp:revision>10</cp:revision>
  <dcterms:created xsi:type="dcterms:W3CDTF">2020-12-09T15:05:55Z</dcterms:created>
  <dcterms:modified xsi:type="dcterms:W3CDTF">2020-12-09T16:57:28Z</dcterms:modified>
</cp:coreProperties>
</file>