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05"/>
  </p:normalViewPr>
  <p:slideViewPr>
    <p:cSldViewPr snapToGrid="0">
      <p:cViewPr varScale="1">
        <p:scale>
          <a:sx n="102" d="100"/>
          <a:sy n="102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1A8CF-EC23-9140-B76C-BBEB170C8785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851F6-482C-AB47-834C-1C0662099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851F6-482C-AB47-834C-1C0662099A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07D1-5C37-D9F1-BD27-6044D8918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F82EF-212A-A140-914A-649EC2107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1DE75-57F3-8122-EF3B-51B5A55B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986E0-2F53-3036-448B-9712AF39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2F66B-788F-03D8-B2BF-A5595709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5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83F7-7489-33AB-2A9D-A7A69917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93AD6-4C37-07C8-98DF-8AB2E77BE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D56E9-8040-79FF-FF30-08CAD518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B18A-7760-939E-BAE0-2028C9E4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1300A-153B-E282-AE2A-90F0E7B2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6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D7636-0A09-72BD-F061-5DBD0E191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FBDDE-772C-0263-A846-A2155CFFD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0E064-29A9-884C-2547-3962E527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03A8C-D7F2-6772-D12E-F305ABE9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90995-7295-C4DB-1F91-385E765D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1346-4501-CFBA-68C4-6391F7FF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F90CD-7D64-5711-BFFA-C7567FAD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F172A-4797-373D-9356-E836EDF6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84B68-B5D5-499A-75C1-09EC52A8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BFE1A-3CD6-590E-F2EE-B083DBDB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1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F1FE-7D28-73A4-BBAB-B3C82549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41CBD-3EA0-EBB7-5EBE-134A811FB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4EEB3-0228-1457-EF94-EF5D681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3E51E-4568-E430-8388-0BE2278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DCCF5-9D9E-EC76-EF78-AA3D1084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8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E4E2-0AF7-9313-BB33-8ABC6BAF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15C4-AC3F-6034-8F9A-119A9B32D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2CDBD-EEF0-54E6-04E0-E25B5C950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E3529-56AA-6DC9-F30E-8C439AB0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9F929-2FC8-FEC2-1243-F03A3948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B2F10-1C2C-FB03-F98C-550F0EF8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EB63-230A-5AAD-0622-42D97DA5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9C91-D2F9-287F-0919-1EB1CC180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39F9F-43C8-4A30-EE1D-1913057BF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2C418-E432-71E0-3E33-F1EBA4A43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6D97E-7866-87E5-96C7-799267B48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F5631-3385-ED49-212D-3ED4CFE3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0BB34-843A-14D1-D6CB-B93CBBF9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D1F20-CA90-AB9A-A5A9-7E2F25DE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1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D370-3EE6-2402-3ACB-993C0998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7B90D-CB15-7C72-C9F1-ABFD7E3E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E548C-86DF-352C-B0EF-219586E5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49BD7-6C52-E308-554E-78943F92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3758F-A072-3942-7440-A600299A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D0872-5A96-39BF-186A-71A6CB8D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8ACAB-17BB-9B0E-D89C-C44CDC48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D329-1AAA-C00F-FA1C-EB627CFB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BDE5-1835-FE18-778D-B35E02D1E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D4581-89EF-E0DA-241A-9D1CA9017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543CF-96C7-2B27-7FDC-94B66E94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38C43-A472-3EA0-7C62-20E6E239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E5337-0C40-E987-ACAD-13674A6B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36F9-D32A-B024-62DD-91317AC0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DDBC87-2D8F-30C0-0BCF-1379DEF01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2E449-77E8-8E4C-26C2-FD99915BD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E1D8A-B2CA-0AD6-D412-19A0DAA8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2C01-75E4-B74B-B233-8792CC20D74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56858-EE39-D053-BC47-BC84E6CA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F3296-1220-DFB0-CC07-963EB876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7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A617D-ED1F-E34D-25C3-BC02FDE7D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A9361-BC7C-AABF-E56E-C7FCEA635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AC36-F19E-27CC-74E9-1E43DB965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32C01-75E4-B74B-B233-8792CC20D74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6783-29A3-5D57-62FD-CECA9BC24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9A9BD-FB3E-46C5-B9CC-3C6070BE6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7FD2ED-B4A9-2645-86F7-91BD83AF9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5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group of men standing in front of a blue background&#10;&#10;Description automatically generated">
            <a:extLst>
              <a:ext uri="{FF2B5EF4-FFF2-40B4-BE49-F238E27FC236}">
                <a16:creationId xmlns:a16="http://schemas.microsoft.com/office/drawing/2014/main" id="{A5A62350-B189-DE10-F7B9-D89CCD3126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B0155E-C9F5-608D-5C63-158756C0E999}"/>
              </a:ext>
            </a:extLst>
          </p:cNvPr>
          <p:cNvSpPr txBox="1"/>
          <p:nvPr/>
        </p:nvSpPr>
        <p:spPr>
          <a:xfrm>
            <a:off x="9281787" y="4947781"/>
            <a:ext cx="103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Akatsuki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E8471-7B38-01CF-FFD6-6A8A9946CB97}"/>
              </a:ext>
            </a:extLst>
          </p:cNvPr>
          <p:cNvSpPr txBox="1"/>
          <p:nvPr/>
        </p:nvSpPr>
        <p:spPr>
          <a:xfrm>
            <a:off x="7951412" y="5448822"/>
            <a:ext cx="418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SRM Institute of Science and 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B9B38-1303-5047-29E8-1EA092AAB189}"/>
              </a:ext>
            </a:extLst>
          </p:cNvPr>
          <p:cNvSpPr txBox="1"/>
          <p:nvPr/>
        </p:nvSpPr>
        <p:spPr>
          <a:xfrm>
            <a:off x="7873084" y="4271747"/>
            <a:ext cx="4189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Develop an AI based model for monitoring construction equipment/</a:t>
            </a:r>
            <a:r>
              <a:rPr lang="en-IN" sz="9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assets</a:t>
            </a:r>
            <a:r>
              <a:rPr lang="en-IN" sz="1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utilization, productivity, and maintenance at construction sites.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7890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33BB44-BBC2-D714-A0A5-7401EE4CA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1762"/>
            <a:ext cx="2828925" cy="7817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81E8CC-E123-E7F9-A7ED-DB8093E66A3B}"/>
              </a:ext>
            </a:extLst>
          </p:cNvPr>
          <p:cNvSpPr txBox="1"/>
          <p:nvPr/>
        </p:nvSpPr>
        <p:spPr>
          <a:xfrm>
            <a:off x="656947" y="921339"/>
            <a:ext cx="1087810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Introduction: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1. Our system aims to revolutionize construction site management.</a:t>
            </a:r>
          </a:p>
          <a:p>
            <a:pPr algn="just"/>
            <a:r>
              <a:rPr lang="en-US" dirty="0"/>
              <a:t>2. Leveraging automation and data analysis, it addresses critical issues within the construction industry.</a:t>
            </a:r>
          </a:p>
          <a:p>
            <a:pPr algn="just"/>
            <a:r>
              <a:rPr lang="en-US" dirty="0"/>
              <a:t>3. The system comprises three key subsystems: Equipment &amp; Asset Utilization Monitoring, Productivity</a:t>
            </a:r>
          </a:p>
          <a:p>
            <a:pPr algn="just"/>
            <a:r>
              <a:rPr lang="en-US" dirty="0"/>
              <a:t>     Analysis, and Infrastructure &amp; Equipment Maintenance.</a:t>
            </a:r>
          </a:p>
          <a:p>
            <a:pPr algn="just"/>
            <a:r>
              <a:rPr lang="en-US" dirty="0"/>
              <a:t>4. Its primary objectives include optimizing resource usage, increasing productivity, and ensuring timely</a:t>
            </a:r>
          </a:p>
          <a:p>
            <a:pPr algn="just"/>
            <a:r>
              <a:rPr lang="en-US" dirty="0"/>
              <a:t>     maintenance practices.</a:t>
            </a:r>
          </a:p>
          <a:p>
            <a:pPr algn="just"/>
            <a:r>
              <a:rPr lang="en-US" dirty="0"/>
              <a:t>5. By implementing token-based checkout systems and data-driven productivity assessments, the system</a:t>
            </a:r>
          </a:p>
          <a:p>
            <a:pPr algn="just"/>
            <a:r>
              <a:rPr lang="en-US" dirty="0"/>
              <a:t>     emphasizes accountability and operational efficiency.</a:t>
            </a:r>
          </a:p>
          <a:p>
            <a:pPr algn="just"/>
            <a:r>
              <a:rPr lang="en-US" dirty="0"/>
              <a:t>6. Advanced algorithms such as ARIMA are utilized for effective inventory management.</a:t>
            </a:r>
          </a:p>
          <a:p>
            <a:pPr algn="just"/>
            <a:r>
              <a:rPr lang="en-US" dirty="0"/>
              <a:t>7. Maintenance focus includes vibration monitoring and service data analysis for defect identification and</a:t>
            </a:r>
          </a:p>
          <a:p>
            <a:pPr algn="just"/>
            <a:r>
              <a:rPr lang="en-US" dirty="0"/>
              <a:t>     lifecycle estimation.</a:t>
            </a:r>
          </a:p>
          <a:p>
            <a:pPr algn="just"/>
            <a:r>
              <a:rPr lang="en-US" dirty="0"/>
              <a:t>8. Real-time performance tracking capabilities empower proactive decision-making and interventions.</a:t>
            </a:r>
          </a:p>
          <a:p>
            <a:pPr algn="just"/>
            <a:r>
              <a:rPr lang="en-US" dirty="0"/>
              <a:t>9. This system signifies a significant step forward in construction management, offering a holistic solution</a:t>
            </a:r>
          </a:p>
          <a:p>
            <a:pPr algn="just"/>
            <a:r>
              <a:rPr lang="en-US" dirty="0"/>
              <a:t>     to industry challenges.</a:t>
            </a:r>
          </a:p>
          <a:p>
            <a:pPr algn="just"/>
            <a:r>
              <a:rPr lang="en-US" dirty="0"/>
              <a:t>10. The integration of automation, data analytics, and maintenance strategies drives efficiency, cost savings,</a:t>
            </a:r>
          </a:p>
          <a:p>
            <a:pPr algn="just"/>
            <a:r>
              <a:rPr lang="en-US" dirty="0"/>
              <a:t>     and project success in construction operations.</a:t>
            </a:r>
          </a:p>
        </p:txBody>
      </p:sp>
    </p:spTree>
    <p:extLst>
      <p:ext uri="{BB962C8B-B14F-4D97-AF65-F5344CB8AC3E}">
        <p14:creationId xmlns:p14="http://schemas.microsoft.com/office/powerpoint/2010/main" val="17261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33BB44-BBC2-D714-A0A5-7401EE4CA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1762"/>
            <a:ext cx="2828925" cy="7817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E89E22-93DF-7F7B-896F-B5494DCB75D4}"/>
              </a:ext>
            </a:extLst>
          </p:cNvPr>
          <p:cNvSpPr txBox="1"/>
          <p:nvPr/>
        </p:nvSpPr>
        <p:spPr>
          <a:xfrm>
            <a:off x="638827" y="876822"/>
            <a:ext cx="1119479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Abstract:</a:t>
            </a:r>
          </a:p>
          <a:p>
            <a:pPr algn="just"/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/>
              <a:t>Abstract: The proposed system revolutionizes construction site management through automation and </a:t>
            </a:r>
          </a:p>
          <a:p>
            <a:pPr algn="just"/>
            <a:r>
              <a:rPr lang="en-US" dirty="0"/>
              <a:t>       data analysis.</a:t>
            </a:r>
          </a:p>
          <a:p>
            <a:pPr algn="just"/>
            <a:r>
              <a:rPr lang="en-US" dirty="0"/>
              <a:t>2. It comprises three key subsystems: Equipment &amp; Asset Utilization Monitoring, Productivity Analysis, and </a:t>
            </a:r>
          </a:p>
          <a:p>
            <a:pPr algn="just"/>
            <a:r>
              <a:rPr lang="en-US" dirty="0"/>
              <a:t>     Infrastructure &amp; Equipment Maintenance.</a:t>
            </a:r>
          </a:p>
          <a:p>
            <a:pPr algn="just"/>
            <a:r>
              <a:rPr lang="en-US" dirty="0"/>
              <a:t>3. The system optimizes resource utilization, increases productivity, and ensures timely maintenance practices.</a:t>
            </a:r>
          </a:p>
          <a:p>
            <a:pPr algn="just"/>
            <a:r>
              <a:rPr lang="en-US" dirty="0"/>
              <a:t>4. Token-based checkout systems and data-driven productivity assessments promote accountability and </a:t>
            </a:r>
          </a:p>
          <a:p>
            <a:pPr algn="just"/>
            <a:r>
              <a:rPr lang="en-US" dirty="0"/>
              <a:t>     operational efficiency.</a:t>
            </a:r>
          </a:p>
          <a:p>
            <a:pPr algn="just"/>
            <a:r>
              <a:rPr lang="en-US" dirty="0"/>
              <a:t>5. Advanced algorithms like ARIMA are utilized for effective inventory management.</a:t>
            </a:r>
          </a:p>
          <a:p>
            <a:pPr algn="just"/>
            <a:r>
              <a:rPr lang="en-US" dirty="0"/>
              <a:t>6. Maintenance focus includes vibration monitoring and service data analysis for defect identification and </a:t>
            </a:r>
          </a:p>
          <a:p>
            <a:pPr algn="just"/>
            <a:r>
              <a:rPr lang="en-US" dirty="0"/>
              <a:t>     lifecycle estimation.</a:t>
            </a:r>
          </a:p>
          <a:p>
            <a:pPr algn="just"/>
            <a:r>
              <a:rPr lang="en-US" dirty="0"/>
              <a:t>7. Real-time performance tracking enables proactive decision-making and interventions.</a:t>
            </a:r>
          </a:p>
          <a:p>
            <a:pPr algn="just"/>
            <a:r>
              <a:rPr lang="en-US" dirty="0"/>
              <a:t>8. The system represents a significant advancement in construction management, offering a holistic solution</a:t>
            </a:r>
          </a:p>
          <a:p>
            <a:pPr algn="just"/>
            <a:r>
              <a:rPr lang="en-US" dirty="0"/>
              <a:t>      to industry challenges.</a:t>
            </a:r>
          </a:p>
          <a:p>
            <a:pPr algn="just"/>
            <a:r>
              <a:rPr lang="en-US" dirty="0"/>
              <a:t>9. Integration of automation, data analytics, and maintenance strategies drives efficiency and project success.</a:t>
            </a:r>
          </a:p>
          <a:p>
            <a:pPr algn="just"/>
            <a:r>
              <a:rPr lang="en-US" dirty="0"/>
              <a:t>10. Overall, the system streamlines operations, minimizes errors, and enhances resource management in </a:t>
            </a:r>
          </a:p>
          <a:p>
            <a:pPr algn="just"/>
            <a:r>
              <a:rPr lang="en-US" dirty="0"/>
              <a:t>      construction projects.</a:t>
            </a:r>
          </a:p>
        </p:txBody>
      </p:sp>
    </p:spTree>
    <p:extLst>
      <p:ext uri="{BB962C8B-B14F-4D97-AF65-F5344CB8AC3E}">
        <p14:creationId xmlns:p14="http://schemas.microsoft.com/office/powerpoint/2010/main" val="309577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33BB44-BBC2-D714-A0A5-7401EE4CA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1762"/>
            <a:ext cx="2828925" cy="7817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997962-5AC3-3C5C-8B48-6F28339062EA}"/>
              </a:ext>
            </a:extLst>
          </p:cNvPr>
          <p:cNvSpPr txBox="1"/>
          <p:nvPr/>
        </p:nvSpPr>
        <p:spPr>
          <a:xfrm>
            <a:off x="270911" y="1196912"/>
            <a:ext cx="1165017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Working: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Subsystem 1: Equipment &amp; Asset Utilization Monitoring</a:t>
            </a:r>
          </a:p>
          <a:p>
            <a:pPr algn="just"/>
            <a:r>
              <a:rPr lang="en-US" dirty="0"/>
              <a:t>	1.Implements a token-based checkout system for assets and equipment.</a:t>
            </a:r>
          </a:p>
          <a:p>
            <a:pPr algn="just"/>
            <a:r>
              <a:rPr lang="en-US" dirty="0"/>
              <a:t>	2.Tracks usage, authentication, and availability of assets through digitalized processes.</a:t>
            </a:r>
          </a:p>
          <a:p>
            <a:pPr algn="just"/>
            <a:r>
              <a:rPr lang="en-US" dirty="0"/>
              <a:t>	3.Utilizes algorithms like ARIMA for data analysis and generates monthly reports on inventory usage.</a:t>
            </a:r>
          </a:p>
          <a:p>
            <a:pPr algn="just"/>
            <a:r>
              <a:rPr lang="en-US" dirty="0"/>
              <a:t>Subsystem 2: Productivity Analysis</a:t>
            </a:r>
          </a:p>
          <a:p>
            <a:pPr algn="just"/>
            <a:r>
              <a:rPr lang="en-US" dirty="0"/>
              <a:t>	1.Evaluates workforce productivity through time and force calculations.</a:t>
            </a:r>
          </a:p>
          <a:p>
            <a:pPr algn="just"/>
            <a:r>
              <a:rPr lang="en-US" dirty="0"/>
              <a:t>	2.Measures workforce efficiency based on output and input metrics.</a:t>
            </a:r>
          </a:p>
          <a:p>
            <a:pPr algn="just"/>
            <a:r>
              <a:rPr lang="en-US" dirty="0"/>
              <a:t>	3.Compares productivity data over time to identify trends and make necessary adjustments in workforce </a:t>
            </a:r>
          </a:p>
          <a:p>
            <a:pPr algn="just"/>
            <a:r>
              <a:rPr lang="en-US" dirty="0"/>
              <a:t>	    and environment.</a:t>
            </a:r>
          </a:p>
          <a:p>
            <a:pPr algn="just"/>
            <a:r>
              <a:rPr lang="en-US" dirty="0"/>
              <a:t>Subsystem 3: Infrastructure &amp; Equipment Maintenance</a:t>
            </a:r>
          </a:p>
          <a:p>
            <a:pPr algn="just"/>
            <a:r>
              <a:rPr lang="en-US" dirty="0"/>
              <a:t>	1.Tokenizes and categorizes infrastructure elements for systematic maintenance.</a:t>
            </a:r>
          </a:p>
          <a:p>
            <a:pPr algn="just"/>
            <a:r>
              <a:rPr lang="en-US" dirty="0"/>
              <a:t>	2.Conducts timely maintenance based on categorization and detects defects through vibration monitoring.</a:t>
            </a:r>
          </a:p>
          <a:p>
            <a:pPr algn="just"/>
            <a:r>
              <a:rPr lang="en-US" dirty="0"/>
              <a:t>	3.Utilizes service data for estimating product lifetimes and managing stock vs requests effectively.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558</Words>
  <Application>Microsoft Macintosh PowerPoint</Application>
  <PresentationFormat>Widescreen</PresentationFormat>
  <Paragraphs>55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Vansh Kathuria</dc:creator>
  <cp:lastModifiedBy>Y Deepak</cp:lastModifiedBy>
  <cp:revision>8</cp:revision>
  <dcterms:created xsi:type="dcterms:W3CDTF">2024-03-05T12:18:35Z</dcterms:created>
  <dcterms:modified xsi:type="dcterms:W3CDTF">2024-03-20T06:19:13Z</dcterms:modified>
</cp:coreProperties>
</file>