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OpenSSL – Libcrypto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encryption and decryption libraries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09600" y="0"/>
            <a:ext cx="10515600" cy="1080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HMAC - Signing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09600" y="1080115"/>
            <a:ext cx="11214538" cy="504753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*key;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The data that we're going to hash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data[] = "hello world";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Be careful of the length of string with the choosen hash engine. SHA1 needed 20 characters.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Change the length accordingly with your choosen hash engine.   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unsigned char* result;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unsigned int len = 20;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result = (unsigned char*)malloc(sizeof(char) * len);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HMAC_CTX ctx;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HMAC_CTX_init(&amp;ctx);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Using sha1 hash engine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// You may use other hash engines. e.g EVP_md5(), EVP_sha224, EVP_sha512, etc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HMAC_Init_ex(&amp;ctx, key, strlen(key), EVP_sha1(), NULL);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HMAC_Update(&amp;ctx, (unsigned char*)&amp;data, strlen(data));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HMAC_Final(&amp;ctx, result, &amp;len);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HMAC_CTX_cleanup(&amp;ctx);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OpenSSL Basics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merely used for Secure Socket Layer/Transport Layer Security but also for simple encryption and decryption operations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LibSSL – SSL/TLS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Libcryto – Encryption and Decryption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EVP – Envelope functions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EVP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both symmetric and asymmetric cryptography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encryption / decryption algorithms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EVP_CIPHER *EVP_aes_128_cbc()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message digest (hash) algorithms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EVP_MD *EVP_md5()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EVP_MD *EVP_sha512()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Encryption and Decryption Using EVP Functions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000125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the library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147062" y="2454744"/>
            <a:ext cx="5570756" cy="193899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&lt;openssl/err.h&gt;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ERR_load_crypto_strings(void);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ERR_free_strings(void);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OPENSSL_config(NULL);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71500" y="541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Encryption and Decryption Contexts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33425" y="933405"/>
            <a:ext cx="10591800" cy="600164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EVP_CIPHER_CTX *e_ctx;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EVP_CIPHER_CTX *d_ctx;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len;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ciphertext_len;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and initialise the context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if(!(e_ctx = EVP_CIPHER_CTX_new())) handleErrors();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if(!(d_ctx = EVP_CIPHER_CTX_new())) handleErrors();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/* Initialise the encryption operation. IMPORTANT - ensure you use a key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and IV size appropriate for your cipher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In this example we are using 256 bit AES (i.e. a 256 bit key).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IV size for *most* modes is the same as the block size.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AES this * is 128 bits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if(1 != EVP_EncryptInit_ex(e_ctx, EVP_aes_256_cbc(), NULL, key, iv))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{ERR_print_errors_fp(stderr);}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if(1 != EVP_DecryptInit_ex(d_ctx, EVP_aes_256_cbc(), NULL, key, iv))    	{ERR_print_errors_fp(stderr);}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Step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66701" y="948690"/>
            <a:ext cx="11460550" cy="590931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len;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ciphertext_len;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Initialise the encryption operation.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AES encryption in CBC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key length == 256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EVP_EncryptInit_ex(e_ctx, EVP_aes_256_cbc(), NULL, key, iv))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Provide the message to be encrypted, and obtain the encrypted output. * EVP_EncryptUpdate can be called multiple times if necessary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if(1 != EVP_EncryptUpdate(e_ctx, ciphertext, &amp;len, plaintext, plaintext_len))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ciphertext_len = len;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EVP_EncryptFinal_ex(ctx, ciphertext + len, &amp;len))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plaintext_len += len;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EVP_CIPHER_CTX_free(ctx);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52450" y="-730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Step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314326" y="880680"/>
            <a:ext cx="15244155" cy="590931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len;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plaintext_len;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Initialise the encryption operation.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AES encryption in CBC mode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key length == 256 bit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EVP_DecryptInit_ex(d_ctx, EVP_aes_256_cbc(), NULL, key, iv))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Provide the message to be encrypted, and obtain the encrypted output. * EVP_EncryptUpdate can be called multiple times if necessary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if(1 != EVP_DecryptUpdate(d_ctx, plaintext, &amp;len, plaintext, plaintext_len))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ciphertext_len = len;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EVP_DecryptFinal_ex(d_ctx, plaintext + len, &amp;len))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plaintext_len += len;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EVP_CIPHER_CTX_free(d_ctx);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Message Digests and Hashes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733424" y="2236730"/>
            <a:ext cx="10113251" cy="353943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EVP_MD_CTX *mdctx;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if((mdctx = EVP_MD_CTX_create()) == NULL) {ERR_print_errors_fp(stderr);}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EVP_DigestInit_ex(mdctx, EVP_sha256(), NULL))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EVP_DigestUpdate(mdctx, message, strlen(message))) {ERR_print_errors_fp(stderr);}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if((*digest = (unsigned char *)OPENSSL_malloc(EVP_MD_size(EVP_sha256()))) == NULL)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{ERR_print_errors_fp(stderr);}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if(1 != EVP_DigestFinal_ex(mdctx, *digest, digest_len))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{ERR_print_errors_fp(stderr);}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EVP_MD_CTX_destroy(mdctx);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EVP_BytesToKey()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char key[32], iv[32];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EVP_BytesToKey(EVP_aes_256_cbc(), EVP_sha256(), salt, key_data, key_data_len, nrounds, key, iv);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