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33D32E0-36AB-4CC0-9744-CCA23B17E544}">
  <a:tblStyle styleId="{B33D32E0-36AB-4CC0-9744-CCA23B17E54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.opensuse.org/documentation/html/openSUSE_113/opensuse-security/book.security.html" TargetMode="External"/><Relationship Id="rId4" Type="http://schemas.openxmlformats.org/officeDocument/2006/relationships/hyperlink" Target="http://selinuxproject.org/page/Main_P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Engineering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3SE/CSE 5SE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Sambuddho Chakravarty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(Semester: Winter 2015)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2: Jan 12 – Jan 16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4 and 5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640493" y="2660"/>
            <a:ext cx="10515600" cy="73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Dangerous Ways of Using setuid() Programs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40493" y="73316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relinquishing privileges after using them.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Forks(), execv() (and friends), signal() handlers may not reset privileges.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programs are associated with ‘pipes’ and ‘character devices’ associated to various system critical resources –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/dev/kmem associated with kernel memory. ‘kmem’ associated  users – programs associated with ‘kmem’ user (owner) could crash the program through some debugger and access kernel memory.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CVE-2001-1384: Vulnerability in ptrace() program. exec() used. It is possible for a traced process to exec() a setuid image if the tracing process is setuid.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40493" y="2660"/>
            <a:ext cx="10515600" cy="73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Allied Functions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40493" y="73316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getuid(): Obtain the UID of the process which is running the suid program.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geteuid(): UID with which the suid program is running.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getresuid(): Obtain real, saved and effective UID.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you need the saved UID 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process to resume privileges.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as root.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to real UID after operations are done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resume root ? You cannot get it back…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saved UID. (Doesn’t work for ‘root’, in Linux atleast)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63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Control Features in Windows 7/2008 server/8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08338" y="1690688"/>
            <a:ext cx="10490916" cy="4924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model differs slightly from *nix model: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(I/O devices, files, directories).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Subjects (users and programs)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Tokens:  Similar to default DAC permissions for users in *nix + /etc/passwd + /etc/shadow + /etc/group info.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DACLs and ACEs: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DACLs – another ‘cool’ way of referring to ACLs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Permissions: r,w,x,m,d,chown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descriptor – created within a file – stores DACLs and ACEs.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vs inherited.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 is ‘world accessible’, unlike *nix; however these is a ‘local access group’ which approximates the former.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733023" y="0"/>
            <a:ext cx="111155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Control Features in Windows 7/2008 Server/8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885" y="1008778"/>
            <a:ext cx="3657600" cy="49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1395" y="1442434"/>
            <a:ext cx="7974579" cy="462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18186" y="524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Control Lists in Linux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502276" y="1030310"/>
            <a:ext cx="10851524" cy="5146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not turned on by default.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you can achieve with standard permissions could also be used with ACLs.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‘setfacl’, ‘getfacl’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with the regular permissions but could also potentially break it.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multiple users – owner and named users, owning group and named group and others.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is trusted – the owner or the named users ?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‘mask’ bits – different from ‘umask’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18186" y="524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Control Lists in Linux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1" name="Shape 171"/>
          <p:cNvGraphicFramePr/>
          <p:nvPr/>
        </p:nvGraphicFramePr>
        <p:xfrm>
          <a:off x="914623" y="12030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{B33D32E0-36AB-4CC0-9744-CCA23B17E544}</a:tableStyleId>
              </a:tblPr>
              <a:tblGrid>
                <a:gridCol w="1529475"/>
                <a:gridCol w="2694575"/>
              </a:tblGrid>
              <a:tr h="346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Type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Text Form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6"/>
                    </a:solidFill>
                  </a:tcPr>
                </a:tc>
              </a:tr>
              <a:tr h="346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owner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user::rwx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46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named user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user:name:rwx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46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owning group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group::rwx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46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named group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group:name:rwx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46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mask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mask::rw-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46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other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other::rwx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Shape 172"/>
          <p:cNvGraphicFramePr/>
          <p:nvPr/>
        </p:nvGraphicFramePr>
        <p:xfrm>
          <a:off x="941233" y="42757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{B33D32E0-36AB-4CC0-9744-CCA23B17E544}</a:tableStyleId>
              </a:tblPr>
              <a:tblGrid>
                <a:gridCol w="1536525"/>
                <a:gridCol w="1536525"/>
                <a:gridCol w="1536525"/>
              </a:tblGrid>
              <a:tr h="37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Entry Type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Text Form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Permissions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6"/>
                    </a:solidFill>
                  </a:tcPr>
                </a:tc>
              </a:tr>
              <a:tr h="61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named user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user:geeko:r-x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r-x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37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mask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mask::rw-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rw-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61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effective permissions: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r--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AAAAA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18186" y="524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Control Lists in Linux – Directories and Files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889716" y="149077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Directories have ‘default’ permissions – ‘default:user’, ‘default:group’ and ‘default:other’. Subdirectories inherit those permissions and default permissions</a:t>
            </a:r>
            <a:endParaRPr/>
          </a:p>
          <a:p>
            <a:pPr indent="-64135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 inherit them as regular permissions.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 are created with mode of 0666. Whatever permissions is not granted in the mode are removed from the ACL permissions granted to the file.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really echo with the default definition.</a:t>
            </a:r>
            <a:endParaRPr/>
          </a:p>
          <a:p>
            <a:pPr indent="-8763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1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vulnerabilities when using ACLs ? 	NFSv2 and v3 FS vulns. Reported in Linux Kernel 2.6.14 and 2.6.15: Failure to correctly validate privileges remotely. </a:t>
            </a: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CVE-2005-3623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64135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38200" y="-1595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Access Controls in Linux: SELinux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44577" y="929390"/>
            <a:ext cx="10709223" cy="5501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Discretionary Access Controls cannot solve all problems –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 sets access privileges for files.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Infeasible to set privileges of ALL files in the system.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mediated access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SUID vulnerabilities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a second line of defense if the DAC is compromised.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line of defense DAC. If allowed by DAC then MAC is checked (enforced).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all can you do with SELinux –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Enforce MAC/RBAC.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 tuned access control, that acts as second line of defense.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 can enforce which system calls a (or a certain class) of users can use.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550718" y="858697"/>
            <a:ext cx="10724213" cy="503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basics (Policy)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 – Defines a set of users that can access a process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Subjects and Objects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– A context within which a subject (user or process) operates.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– Loose classification of a group of files – associated with its purpose. E.g. files in /etc directory may be classified as one type.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550718" y="0"/>
            <a:ext cx="10803082" cy="1039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Controls in Linux: SELinux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467" y="4011714"/>
            <a:ext cx="9028905" cy="2562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550718" y="858697"/>
            <a:ext cx="10724213" cy="503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Contexts –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 -Z /etc/*.conf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-rw-r- - r - - root root system_u:object_r:locale_t:s0 /etc/localte.conf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-rw-r- - r - - root root system_u:object_r:etc_t:s0 /etc/man_db.conf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system_u: mapping between user and SELinux user.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object_r: SELinux role.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etc_t: Type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s0: sensitivity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550718" y="0"/>
            <a:ext cx="10803082" cy="1039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Controls in Linux: SELinux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564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of Lecture 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23455" y="1059872"/>
            <a:ext cx="11118271" cy="5704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Classical computer security models – Bell La Padula, Biba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old models still valid and usable 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which are more relevant to comtemporary software systems – Saltzer and Schroeder Model: KISS principle, Principle of Least Privileges, Complete Mediation, Least Common Mechanisms, Open Design, Usability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550718" y="858697"/>
            <a:ext cx="10724213" cy="503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Contexts –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 -efZ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system_u:system_r:httpd_t:s0 root 7162 1 0 16:50 ? 00:00:00 /usr/sbin/httpd -D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system_u: mapping between user and SELinux user.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system_r: SELinux role.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httpd_t: Domain (wrapper/bubble within which the process works)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s0: sensitivity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Domain: Used for confining a process. Could be used to prevent the SUID attacks discussed previously.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550718" y="0"/>
            <a:ext cx="10803082" cy="1039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Controls in Linux: SELinux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550718" y="862445"/>
            <a:ext cx="10803082" cy="570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inheritance –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Unless otherwise specified the files and processs are created with contexts of their parent files or processes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files: Copying to “out-of-context” locations results in loosing their original contexts. They acquire the contexts of the destinations.</a:t>
            </a:r>
            <a:endParaRPr/>
          </a:p>
          <a:p>
            <a:pPr indent="-8763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SELinux users –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from regular users – you cannot login with SELinux users.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only a small set of these users – </a:t>
            </a: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guest_u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user doesn't have access to X-Window system (GUI) or networking and can't execute su / sudo command.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user_u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user has more access than the guest accounts (GUI and networking), but can't switch users by running su or sudo.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staff_u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Same rights as user_u, except it can execute sudo command to have root privileges.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system_u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user is meant for running system services and not to be mapped to regular user accounts.</a:t>
            </a:r>
            <a:endParaRPr/>
          </a:p>
          <a:p>
            <a:pPr indent="0" lvl="2" marL="9144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between ordinary users and SELinux users: </a:t>
            </a: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(defined through the above set of users)</a:t>
            </a:r>
            <a:endParaRPr b="0" i="1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550718" y="0"/>
            <a:ext cx="10803082" cy="1039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Controls in Linux: SELinux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4501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Controls in Other OSes/MAC/RBAC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735169" y="105289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FreeBSD: TrustedBSD MAC – derived from Robert Watson’s PhD dissertation -- TCP/UDP port access control lists, inter-user process visibility controls, as well as classic mandatory access control policies such as Multi-Level Security (MLS) with compartments, and fixed- and floating-label Biba integrity policies.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OpenBSD: Lacks MAC, RBAC and other hardening features available in Linux and FreeBSD. Consider very secure, though relies solely on well reviewed code base and error/exception handling.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AndroidOS: Proposals for various MACs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Flaskdroid/SEDroid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38200" y="0"/>
            <a:ext cx="10515600" cy="684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238991" y="872836"/>
            <a:ext cx="11114809" cy="5777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openSUSE Security Guide.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https://doc.opensuse.org/documentation/html/openSUSE_113/opensuse-security/book.security.html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2012.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Coding in C/C++, Second Edition, Robert C. Seacord, 2015, ISBN-13: 978-0321822130.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Security: Principles and Practices, Second Edition, W. Stallings and L. Browne,  2011, ISBN-13: 978-0312775069.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SELinux Project. National Security Agency (NSA).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http://selinuxproject.org/page/Main_Page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2003.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Controls in Windows. MSDNAA. http://msdn.microsoft.com/en-us/library/windows/desktop/aa374860%28v=vs.85%29.aspx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729343" y="-1900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of Underlying Systems and Platforms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95141" y="850007"/>
            <a:ext cx="11384003" cy="6175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policies/filters/mechanisms do underlying system platforms enforce or aid for implementing various forms of access controls?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protection modes – paged virtual memory and segmentation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privilege levels 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x86’s 4 privilege level – most modern OSes operate only at 2 levels 0 (most                  privileged) and 3 (least privileged). 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Privileged operations: I/O,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manipulate timer and H/W devices,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MMU operations etc.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Unprivileged operations: Ordinary operations like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R/M operations, arithmetic/floating point ops. e</a:t>
            </a: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tc.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Advantage: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Privilege separation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enforced DAC/MAC/RBAC.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enforced confidentiality – </a:t>
            </a: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FS, anonymized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 logs </a:t>
            </a: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 based security: </a:t>
            </a: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Java/Python – strict type and 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bounds checking, mediated I/O </a:t>
            </a: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8843" y="2963636"/>
            <a:ext cx="3663042" cy="3663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22290" y="-1242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*nix Access Controls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22290" y="888642"/>
            <a:ext cx="10631510" cy="5288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entity in a *nix system is a file – file, directory, I/O device interfaces, pipes, sockets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each of these have access controls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implement DAC.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bits – 9 for {u,g,o} x {r,w,x} + 1 directory or file (or character device, block device, named pipe, links (symbolic or hard links))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-rw-rw-rw-      alice    alice   1.5M 2015-01-01  00:01   img1.jpeg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drwxr-xr-x        alice    sys      4.0K   2014-01-01  00:01   mydirectory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more bits –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setuid, setgid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sticky </a:t>
            </a:r>
            <a:endParaRPr b="0" i="0" sz="2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/etc/passwd, /etc/shadows and /etc/groups  Files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0761" y="1325562"/>
            <a:ext cx="11243256" cy="5268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/etc/passwd file format: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alice:x:561:561:Alice Wonderlady:/home/alice:/bin/bash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encrypted and stored in /etc/shadow file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UserID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name associated the username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directory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program associated with the user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you create a second “‘root’” 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553792" y="862885"/>
            <a:ext cx="10972799" cy="57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/etc/shadow files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alice:Ep6mckr0LChF:100063:0:7:7:1992873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password of the user. Users with passwd as ‘!’ or ‘*’ (meaning ?). Other possible values are blanks (meaning ?).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last password change (expressed in the no. of days since Jan 1, 1970).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Min. password age = min. no. of days the users has to wait to change the password again. Could be 0 (no min.)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password age = The max. no. of days after which the user will have to change her password.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warning period = The number of days before a password is going to during which the user should be warned.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inactivity period = The number of days after a password has expired during which the password should still be accepted.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expiration date = Date of expiration of the account, expressed in no. of days since Jan 1, 1970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/etc/groups: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group associations.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alice:x:561:bob, mallory, george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450760" y="-231820"/>
            <a:ext cx="1155234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/etc/passwd, /etc/shadows and /etc/groups  Files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96532" y="-1757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Permission Bits – Mode and Mask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89397" y="1149775"/>
            <a:ext cx="10851524" cy="5199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Octal representation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0644 [(u:110 , rw-) , (g:100,r--) , (o:100,r--)]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 are by default created with a certain ‘mode’. The ‘mode’ is bitwise-ANDed to the inverted ‘umask’ bits.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Default mode: 0666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Default mask: 022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Default permissions: 0644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the mask value: umask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system wide mask 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setuid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setgid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734096" y="1506828"/>
            <a:ext cx="10740980" cy="5112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on the bits: chmod u+s &lt;filename&gt;, chmod g+s &lt;filename&gt;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Setuid/setgid bit: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-When someone access your file, (s)he acquires your (user) privileges.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User A can access B’s files as if it were B.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User in group A access files in group B, as if it were indeed part of group B.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Why can’t we simply use permissions ?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- A can access which B allows but not that which B ONLY can access.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Finer control: setuid(), seteuid(), setresuid()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(similar controls using setgid(), setegid(), setresgid())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E.g.  ‘mount’, ‘ping’, ‘su’, ‘passwd’.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Can be useful but can lead to very dangerous security vulns.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724930" y="-420129"/>
            <a:ext cx="10628870" cy="1616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 Way to Use setuid() (and Friends)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34314" y="782595"/>
            <a:ext cx="10719486" cy="5394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 ways to use setuid() functions: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A’s process access user B’s programs – performs the necessary execution as user B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B’s program performs the privileged operation and then goes back to user A’s permissions.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of least privileges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A’s program →  B’s program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{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unprivileged operations;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real_uid = getuid(); //get calling processes uid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  privileged operations;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seteuid(real_uid); //relinquish privileges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}	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